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8" r:id="rId2"/>
    <p:sldId id="277" r:id="rId3"/>
    <p:sldId id="286" r:id="rId4"/>
    <p:sldId id="259" r:id="rId5"/>
    <p:sldId id="282" r:id="rId6"/>
    <p:sldId id="265" r:id="rId7"/>
    <p:sldId id="260" r:id="rId8"/>
    <p:sldId id="267" r:id="rId9"/>
    <p:sldId id="284" r:id="rId10"/>
    <p:sldId id="261" r:id="rId11"/>
    <p:sldId id="285" r:id="rId12"/>
    <p:sldId id="262" r:id="rId13"/>
    <p:sldId id="272" r:id="rId14"/>
    <p:sldId id="276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7B2"/>
    <a:srgbClr val="DEC99E"/>
    <a:srgbClr val="44E0E9"/>
    <a:srgbClr val="99C6E5"/>
    <a:srgbClr val="2E9FA8"/>
    <a:srgbClr val="97C4E3"/>
    <a:srgbClr val="38BFC8"/>
    <a:srgbClr val="38BAC3"/>
    <a:srgbClr val="ACDFFF"/>
    <a:srgbClr val="2D99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631"/>
    <p:restoredTop sz="94667"/>
  </p:normalViewPr>
  <p:slideViewPr>
    <p:cSldViewPr snapToGrid="0" snapToObjects="1">
      <p:cViewPr varScale="1">
        <p:scale>
          <a:sx n="69" d="100"/>
          <a:sy n="69" d="100"/>
        </p:scale>
        <p:origin x="136" y="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8" d="100"/>
          <a:sy n="88" d="100"/>
        </p:scale>
        <p:origin x="266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7FA08C-5E9D-9849-BDDF-2BF9138721A6}" type="datetimeFigureOut">
              <a:rPr kumimoji="1" lang="zh-CN" altLang="en-US" smtClean="0"/>
              <a:t>2018/11/3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1E88B3-0975-8C42-ACFB-AC4711EAADE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charset="0"/>
                <a:ea typeface="微软雅黑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charset="0"/>
                <a:ea typeface="微软雅黑" charset="0"/>
              </a:defRPr>
            </a:lvl1pPr>
          </a:lstStyle>
          <a:p>
            <a:fld id="{166A37EA-C200-2349-A88B-0592D60BCDAC}" type="datetimeFigureOut">
              <a:rPr kumimoji="1" lang="zh-CN" altLang="en-US" smtClean="0"/>
              <a:t>2018/11/3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charset="0"/>
                <a:ea typeface="微软雅黑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charset="0"/>
                <a:ea typeface="微软雅黑" charset="0"/>
              </a:defRPr>
            </a:lvl1pPr>
          </a:lstStyle>
          <a:p>
            <a:fld id="{885855A4-0859-1A4B-AF68-E6F7BD91CD6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charset="0"/>
        <a:ea typeface="微软雅黑" charset="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charset="0"/>
        <a:ea typeface="微软雅黑" charset="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charset="0"/>
        <a:ea typeface="微软雅黑" charset="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charset="0"/>
        <a:ea typeface="微软雅黑" charset="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charset="0"/>
        <a:ea typeface="微软雅黑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标题 1"/>
          <p:cNvSpPr>
            <a:spLocks noGrp="1"/>
          </p:cNvSpPr>
          <p:nvPr>
            <p:ph type="ctrTitle"/>
          </p:nvPr>
        </p:nvSpPr>
        <p:spPr>
          <a:xfrm>
            <a:off x="1196788" y="1214438"/>
            <a:ext cx="9798424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solidFill>
                  <a:srgbClr val="38BFC8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9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38BFC8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  <a:t>2018/11/3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charset="0"/>
                <a:ea typeface="微软雅黑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  <a:t>2018/11/3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charset="0"/>
                <a:ea typeface="微软雅黑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39"/>
            <a:ext cx="12192000" cy="6858000"/>
          </a:xfrm>
          <a:prstGeom prst="rect">
            <a:avLst/>
          </a:prstGeom>
        </p:spPr>
      </p:pic>
      <p:sp>
        <p:nvSpPr>
          <p:cNvPr id="19" name="标题 1"/>
          <p:cNvSpPr>
            <a:spLocks noGrp="1"/>
          </p:cNvSpPr>
          <p:nvPr>
            <p:ph type="title"/>
          </p:nvPr>
        </p:nvSpPr>
        <p:spPr>
          <a:xfrm>
            <a:off x="381000" y="136525"/>
            <a:ext cx="114300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400">
                <a:solidFill>
                  <a:srgbClr val="38BFC8"/>
                </a:solidFill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96788" y="1214438"/>
            <a:ext cx="9798424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0">
                <a:solidFill>
                  <a:srgbClr val="38BFC8"/>
                </a:solidFill>
                <a:latin typeface="微软雅黑" charset="0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rgbClr val="38BFC8"/>
                </a:solidFill>
                <a:latin typeface="微软雅黑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  <a:t>2018/11/3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charset="0"/>
                <a:ea typeface="微软雅黑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  <a:t>2018/11/3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charset="0"/>
                <a:ea typeface="微软雅黑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400">
                <a:gradFill>
                  <a:gsLst>
                    <a:gs pos="0">
                      <a:srgbClr val="FD9934"/>
                    </a:gs>
                    <a:gs pos="100000">
                      <a:srgbClr val="EF2476"/>
                    </a:gs>
                  </a:gsLst>
                  <a:path path="circle">
                    <a:fillToRect t="100000" r="100000"/>
                  </a:path>
                </a:gradFill>
              </a:defRPr>
            </a:lvl1pPr>
          </a:lstStyle>
          <a:p>
            <a:r>
              <a:rPr kumimoji="1" lang="zh-CN" altLang="en-US"/>
              <a:t>输入标题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  <a:t>2018/11/3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charset="0"/>
                <a:ea typeface="微软雅黑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  <a:t>2018/11/3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charset="0"/>
                <a:ea typeface="微软雅黑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CCD65-DF1C-094D-998E-FDF7250BEF29}" type="datetimeFigureOut">
              <a:rPr kumimoji="1" lang="zh-CN" altLang="en-US" smtClean="0"/>
              <a:t>2018/11/3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微软雅黑" charset="0"/>
                <a:ea typeface="微软雅黑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4D67C1-0946-4549-BC9A-136B6781D55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" charset="0"/>
                <a:ea typeface="微软雅黑" charset="0"/>
              </a:defRPr>
            </a:lvl1pPr>
          </a:lstStyle>
          <a:p>
            <a:fld id="{F40CCD65-DF1C-094D-998E-FDF7250BEF29}" type="datetimeFigureOut">
              <a:rPr kumimoji="1" lang="zh-CN" altLang="en-US" smtClean="0"/>
              <a:t>2018/11/3</a:t>
            </a:fld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" charset="0"/>
                <a:ea typeface="微软雅黑" charset="0"/>
              </a:defRPr>
            </a:lvl1pPr>
          </a:lstStyle>
          <a:p>
            <a:fld id="{4A4D67C1-0946-4549-BC9A-136B6781D55C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微软雅黑" charset="0"/>
          <a:ea typeface="微软雅黑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微软雅黑" charset="0"/>
          <a:ea typeface="微软雅黑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微软雅黑" charset="0"/>
          <a:ea typeface="微软雅黑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微软雅黑" charset="0"/>
          <a:ea typeface="微软雅黑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微软雅黑" charset="0"/>
          <a:ea typeface="微软雅黑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微软雅黑" charset="0"/>
          <a:ea typeface="微软雅黑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12800" y="1999487"/>
            <a:ext cx="9538208" cy="1085463"/>
          </a:xfrm>
        </p:spPr>
        <p:txBody>
          <a:bodyPr>
            <a:noAutofit/>
          </a:bodyPr>
          <a:lstStyle/>
          <a:p>
            <a:br>
              <a:rPr kumimoji="1" lang="en-US" altLang="zh-CN" dirty="0">
                <a:gradFill>
                  <a:gsLst>
                    <a:gs pos="0">
                      <a:srgbClr val="38BFC8"/>
                    </a:gs>
                    <a:gs pos="100000">
                      <a:srgbClr val="3BE9BE"/>
                    </a:gs>
                  </a:gsLst>
                  <a:path path="circle">
                    <a:fillToRect t="100000" r="100000"/>
                  </a:path>
                </a:gradFill>
                <a:latin typeface="+mj-ea"/>
                <a:cs typeface="黑体" charset="-122"/>
              </a:rPr>
            </a:br>
            <a:r>
              <a:rPr lang="zh-CN" altLang="en-US" b="1" dirty="0">
                <a:latin typeface="UD Digi Kyokasho N-B" panose="02020700000000000000" pitchFamily="17" charset="-128"/>
                <a:ea typeface="UD Digi Kyokasho N-B" panose="02020700000000000000" pitchFamily="17" charset="-128"/>
              </a:rPr>
              <a:t>窗口、控件及基本绘图实验</a:t>
            </a:r>
            <a:endParaRPr kumimoji="1" lang="zh-CN" altLang="en-US" dirty="0">
              <a:gradFill>
                <a:gsLst>
                  <a:gs pos="0">
                    <a:srgbClr val="38BFC8"/>
                  </a:gs>
                  <a:gs pos="100000">
                    <a:srgbClr val="3BE9BE"/>
                  </a:gs>
                </a:gsLst>
                <a:path path="circle">
                  <a:fillToRect t="100000" r="100000"/>
                </a:path>
              </a:gradFill>
              <a:latin typeface="UD Digi Kyokasho N-B" panose="02020700000000000000" pitchFamily="17" charset="-128"/>
              <a:ea typeface="UD Digi Kyokasho N-B" panose="02020700000000000000" pitchFamily="17" charset="-128"/>
              <a:cs typeface="黑体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>
          <a:xfrm>
            <a:off x="8351520" y="3560066"/>
            <a:ext cx="2267712" cy="84124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zh-CN" altLang="en-US" sz="2000" b="1" dirty="0">
                <a:gradFill>
                  <a:gsLst>
                    <a:gs pos="0">
                      <a:srgbClr val="38BFC8"/>
                    </a:gs>
                    <a:gs pos="100000">
                      <a:srgbClr val="3BE9BE"/>
                    </a:gs>
                  </a:gsLst>
                  <a:path path="circle">
                    <a:fillToRect t="100000" r="100000"/>
                  </a:path>
                </a:gradFill>
                <a:latin typeface="微软雅黑" charset="0"/>
                <a:ea typeface="微软雅黑" charset="0"/>
                <a:cs typeface="黑体" charset="-122"/>
              </a:rPr>
              <a:t>通信</a:t>
            </a:r>
            <a:r>
              <a:rPr kumimoji="1" lang="en-US" altLang="zh-CN" sz="2000" b="1" dirty="0">
                <a:gradFill>
                  <a:gsLst>
                    <a:gs pos="0">
                      <a:srgbClr val="38BFC8"/>
                    </a:gs>
                    <a:gs pos="100000">
                      <a:srgbClr val="3BE9BE"/>
                    </a:gs>
                  </a:gsLst>
                  <a:path path="circle">
                    <a:fillToRect t="100000" r="100000"/>
                  </a:path>
                </a:gradFill>
                <a:latin typeface="微软雅黑" charset="0"/>
                <a:ea typeface="微软雅黑" charset="0"/>
                <a:cs typeface="黑体" charset="-122"/>
              </a:rPr>
              <a:t>1602</a:t>
            </a:r>
          </a:p>
          <a:p>
            <a:pPr marL="0" indent="0" algn="ctr">
              <a:buNone/>
            </a:pPr>
            <a:r>
              <a:rPr kumimoji="1" lang="en-US" altLang="zh-CN" sz="2000" b="1" dirty="0">
                <a:gradFill>
                  <a:gsLst>
                    <a:gs pos="0">
                      <a:srgbClr val="38BFC8"/>
                    </a:gs>
                    <a:gs pos="100000">
                      <a:srgbClr val="3BE9BE"/>
                    </a:gs>
                  </a:gsLst>
                  <a:path path="circle">
                    <a:fillToRect t="100000" r="100000"/>
                  </a:path>
                </a:gradFill>
                <a:cs typeface="黑体" charset="-122"/>
              </a:rPr>
              <a:t>32</a:t>
            </a:r>
            <a:r>
              <a:rPr kumimoji="1" lang="zh-CN" altLang="en-US" sz="2000" b="1" dirty="0">
                <a:gradFill>
                  <a:gsLst>
                    <a:gs pos="0">
                      <a:srgbClr val="38BFC8"/>
                    </a:gs>
                    <a:gs pos="100000">
                      <a:srgbClr val="3BE9BE"/>
                    </a:gs>
                  </a:gsLst>
                  <a:path path="circle">
                    <a:fillToRect t="100000" r="100000"/>
                  </a:path>
                </a:gradFill>
                <a:cs typeface="黑体" charset="-122"/>
              </a:rPr>
              <a:t>号 朱鹏鹏</a:t>
            </a:r>
            <a:endParaRPr kumimoji="1" lang="zh-CN" altLang="en-US" sz="2000" b="1" dirty="0">
              <a:gradFill>
                <a:gsLst>
                  <a:gs pos="0">
                    <a:srgbClr val="38BFC8"/>
                  </a:gs>
                  <a:gs pos="100000">
                    <a:srgbClr val="3BE9BE"/>
                  </a:gs>
                </a:gsLst>
                <a:path path="circle">
                  <a:fillToRect t="100000" r="100000"/>
                </a:path>
              </a:gradFill>
              <a:latin typeface="微软雅黑" charset="0"/>
              <a:ea typeface="微软雅黑" charset="0"/>
              <a:cs typeface="黑体" charset="-122"/>
            </a:endParaRPr>
          </a:p>
        </p:txBody>
      </p:sp>
      <p:pic>
        <p:nvPicPr>
          <p:cNvPr id="5" name="纯音乐 - 爱的协奏曲 - concerto pour unr j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81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96788" y="2097842"/>
            <a:ext cx="9798424" cy="2387600"/>
          </a:xfrm>
        </p:spPr>
        <p:txBody>
          <a:bodyPr/>
          <a:lstStyle/>
          <a:p>
            <a:r>
              <a:rPr kumimoji="1" lang="zh-CN" altLang="en-US" dirty="0">
                <a:gradFill>
                  <a:gsLst>
                    <a:gs pos="0">
                      <a:srgbClr val="3EE9E1"/>
                    </a:gs>
                    <a:gs pos="100000">
                      <a:srgbClr val="3BE9BE"/>
                    </a:gs>
                  </a:gsLst>
                  <a:path path="circle">
                    <a:fillToRect t="100000" r="100000"/>
                  </a:path>
                </a:gradFill>
              </a:rPr>
              <a:t>四、</a:t>
            </a:r>
            <a:r>
              <a:rPr kumimoji="1" lang="zh-CN" altLang="en-US" dirty="0">
                <a:gradFill>
                  <a:gsLst>
                    <a:gs pos="0">
                      <a:srgbClr val="3BE9BE"/>
                    </a:gs>
                    <a:gs pos="100000">
                      <a:srgbClr val="38BFC8"/>
                    </a:gs>
                  </a:gsLst>
                  <a:path path="circle">
                    <a:fillToRect t="100000" r="100000"/>
                  </a:path>
                </a:gradFill>
              </a:rPr>
              <a:t>设计成果</a:t>
            </a:r>
            <a:br>
              <a:rPr kumimoji="1" lang="zh-CN" altLang="en-US" dirty="0">
                <a:gradFill>
                  <a:gsLst>
                    <a:gs pos="0">
                      <a:srgbClr val="3BE9BE"/>
                    </a:gs>
                    <a:gs pos="100000">
                      <a:srgbClr val="38BFC8"/>
                    </a:gs>
                  </a:gsLst>
                  <a:path path="circle">
                    <a:fillToRect t="100000" r="100000"/>
                  </a:path>
                </a:gradFill>
              </a:rPr>
            </a:br>
            <a:endParaRPr kumimoji="1" lang="zh-CN" altLang="en-US" dirty="0">
              <a:gradFill>
                <a:gsLst>
                  <a:gs pos="0">
                    <a:srgbClr val="3EE9E1"/>
                  </a:gs>
                  <a:gs pos="100000">
                    <a:srgbClr val="3BE9BE"/>
                  </a:gs>
                </a:gsLst>
                <a:path path="circle">
                  <a:fillToRect t="100000" r="100000"/>
                </a:path>
              </a:gra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>
            <a:extLst>
              <a:ext uri="{FF2B5EF4-FFF2-40B4-BE49-F238E27FC236}">
                <a16:creationId xmlns:a16="http://schemas.microsoft.com/office/drawing/2014/main" id="{54E0CC97-8EAE-47C8-894D-D783778BA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7809"/>
            <a:ext cx="5843453" cy="3931654"/>
          </a:xfrm>
          <a:prstGeom prst="rect">
            <a:avLst/>
          </a:prstGeom>
        </p:spPr>
      </p:pic>
      <p:pic>
        <p:nvPicPr>
          <p:cNvPr id="50" name="图片 49">
            <a:extLst>
              <a:ext uri="{FF2B5EF4-FFF2-40B4-BE49-F238E27FC236}">
                <a16:creationId xmlns:a16="http://schemas.microsoft.com/office/drawing/2014/main" id="{49CBBAD9-5D45-4B85-97A1-943D2EDFCE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7809"/>
            <a:ext cx="5843454" cy="3931655"/>
          </a:xfrm>
          <a:prstGeom prst="rect">
            <a:avLst/>
          </a:prstGeom>
        </p:spPr>
      </p:pic>
      <p:sp>
        <p:nvSpPr>
          <p:cNvPr id="51" name="文本框 50">
            <a:extLst>
              <a:ext uri="{FF2B5EF4-FFF2-40B4-BE49-F238E27FC236}">
                <a16:creationId xmlns:a16="http://schemas.microsoft.com/office/drawing/2014/main" id="{7E9A3AFE-F479-4710-BC2A-173E8A4E9922}"/>
              </a:ext>
            </a:extLst>
          </p:cNvPr>
          <p:cNvSpPr txBox="1"/>
          <p:nvPr/>
        </p:nvSpPr>
        <p:spPr>
          <a:xfrm>
            <a:off x="294468" y="4417017"/>
            <a:ext cx="4897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·</a:t>
            </a:r>
            <a:r>
              <a:rPr lang="zh-CN" altLang="en-US" sz="3600" dirty="0"/>
              <a:t>选择图片设为背景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3CEDCED-29B3-44BC-B266-9E5D0045D45E}"/>
              </a:ext>
            </a:extLst>
          </p:cNvPr>
          <p:cNvSpPr txBox="1"/>
          <p:nvPr/>
        </p:nvSpPr>
        <p:spPr>
          <a:xfrm>
            <a:off x="6267073" y="4417016"/>
            <a:ext cx="5672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/>
              <a:t>·</a:t>
            </a:r>
            <a:r>
              <a:rPr lang="zh-CN" altLang="en-US" sz="3600" dirty="0"/>
              <a:t>在背景上绘图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>
                <a:gradFill>
                  <a:gsLst>
                    <a:gs pos="0">
                      <a:srgbClr val="3EE9E1"/>
                    </a:gs>
                    <a:gs pos="100000">
                      <a:srgbClr val="3BE9BE"/>
                    </a:gs>
                  </a:gsLst>
                  <a:path path="circle">
                    <a:fillToRect t="100000" r="100000"/>
                  </a:path>
                </a:gradFill>
              </a:rPr>
              <a:t>五、实验总结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933" y="3818361"/>
            <a:ext cx="9577952" cy="274578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AE3696F-7E8E-4140-B031-21865EF0950A}"/>
              </a:ext>
            </a:extLst>
          </p:cNvPr>
          <p:cNvSpPr txBox="1"/>
          <p:nvPr/>
        </p:nvSpPr>
        <p:spPr>
          <a:xfrm>
            <a:off x="619932" y="1187786"/>
            <a:ext cx="934547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·</a:t>
            </a:r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本次实验基本完成了老师的要求</a:t>
            </a:r>
            <a:endParaRPr lang="en-US" altLang="zh-CN" sz="3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zh-CN" altLang="en-US" sz="3200" dirty="0"/>
              <a:t>我所认为的不足点是背景图不能随着窗口变化而自适应，只能根据当前窗口大小确定大小。</a:t>
            </a:r>
            <a:endParaRPr lang="en-US" altLang="zh-CN" sz="3200" dirty="0"/>
          </a:p>
          <a:p>
            <a:r>
              <a:rPr lang="zh-CN" altLang="en-US" sz="3200" dirty="0"/>
              <a:t>等我熟练掌握了</a:t>
            </a:r>
            <a:r>
              <a:rPr lang="en-US" altLang="zh-CN" sz="3200" dirty="0" err="1"/>
              <a:t>Qscale</a:t>
            </a:r>
            <a:r>
              <a:rPr lang="zh-CN" altLang="en-US" sz="3200" dirty="0"/>
              <a:t>的使用或许我就能将这次实验的程序完善！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630874" y="1922851"/>
            <a:ext cx="5625164" cy="2234004"/>
          </a:xfrm>
        </p:spPr>
        <p:txBody>
          <a:bodyPr>
            <a:normAutofit/>
          </a:bodyPr>
          <a:lstStyle/>
          <a:p>
            <a:r>
              <a:rPr kumimoji="1" lang="en-US" altLang="zh-CN" sz="9600" dirty="0">
                <a:gradFill>
                  <a:gsLst>
                    <a:gs pos="0">
                      <a:srgbClr val="3EE9E1"/>
                    </a:gs>
                    <a:gs pos="100000">
                      <a:srgbClr val="3BE9BE"/>
                    </a:gs>
                  </a:gsLst>
                  <a:path path="circle">
                    <a:fillToRect t="100000" r="100000"/>
                  </a:path>
                </a:gradFill>
              </a:rPr>
              <a:t>THE END</a:t>
            </a:r>
            <a:endParaRPr kumimoji="1" lang="zh-CN" altLang="en-US" sz="9600" b="1" dirty="0">
              <a:gradFill>
                <a:gsLst>
                  <a:gs pos="0">
                    <a:srgbClr val="3EE9E1"/>
                  </a:gs>
                  <a:gs pos="100000">
                    <a:srgbClr val="3BE9BE"/>
                  </a:gs>
                </a:gsLst>
                <a:path path="circle">
                  <a:fillToRect t="100000" r="100000"/>
                </a:path>
              </a:gra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微软雅黑" charset="0"/>
              <a:ea typeface="微软雅黑" charset="0"/>
            </a:endParaRPr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72273" y="891380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gradFill>
                  <a:gsLst>
                    <a:gs pos="0">
                      <a:srgbClr val="3BE9BE"/>
                    </a:gs>
                    <a:gs pos="100000">
                      <a:srgbClr val="38BFC8"/>
                    </a:gs>
                  </a:gsLst>
                  <a:path path="circle">
                    <a:fillToRect t="100000" r="100000"/>
                  </a:path>
                </a:gradFill>
                <a:latin typeface="微软雅黑" charset="0"/>
                <a:ea typeface="微软雅黑" charset="0"/>
              </a:rPr>
              <a:t>一、实验要求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491259" y="2002127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gradFill>
                  <a:gsLst>
                    <a:gs pos="0">
                      <a:srgbClr val="3BE9BE"/>
                    </a:gs>
                    <a:gs pos="100000">
                      <a:srgbClr val="38BFC8"/>
                    </a:gs>
                  </a:gsLst>
                  <a:path path="circle">
                    <a:fillToRect t="100000" r="100000"/>
                  </a:path>
                </a:gradFill>
                <a:latin typeface="微软雅黑" charset="0"/>
                <a:ea typeface="微软雅黑" charset="0"/>
              </a:rPr>
              <a:t>二、设计思路与方法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491259" y="3142591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gradFill>
                  <a:gsLst>
                    <a:gs pos="0">
                      <a:srgbClr val="3BE9BE"/>
                    </a:gs>
                    <a:gs pos="100000">
                      <a:srgbClr val="38BFC8"/>
                    </a:gs>
                  </a:gsLst>
                  <a:path path="circle">
                    <a:fillToRect t="100000" r="100000"/>
                  </a:path>
                </a:gradFill>
                <a:latin typeface="微软雅黑" charset="0"/>
                <a:ea typeface="微软雅黑" charset="0"/>
              </a:rPr>
              <a:t>三、关键代码与实验要点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491259" y="4283055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gradFill>
                  <a:gsLst>
                    <a:gs pos="0">
                      <a:srgbClr val="3BE9BE"/>
                    </a:gs>
                    <a:gs pos="100000">
                      <a:srgbClr val="38BFC8"/>
                    </a:gs>
                  </a:gsLst>
                  <a:path path="circle">
                    <a:fillToRect t="100000" r="100000"/>
                  </a:path>
                </a:gradFill>
                <a:latin typeface="微软雅黑" charset="0"/>
                <a:ea typeface="微软雅黑" charset="0"/>
              </a:rPr>
              <a:t>四、设计成果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5561070" y="5423518"/>
            <a:ext cx="7893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gradFill>
                  <a:gsLst>
                    <a:gs pos="0">
                      <a:srgbClr val="3BE9BE"/>
                    </a:gs>
                    <a:gs pos="100000">
                      <a:srgbClr val="38BFC8"/>
                    </a:gs>
                  </a:gsLst>
                  <a:path path="circle">
                    <a:fillToRect t="100000" r="100000"/>
                  </a:path>
                </a:gradFill>
                <a:latin typeface="微软雅黑" charset="0"/>
                <a:ea typeface="微软雅黑" charset="0"/>
              </a:rPr>
              <a:t>五、实验总结</a:t>
            </a:r>
          </a:p>
        </p:txBody>
      </p:sp>
      <p:sp>
        <p:nvSpPr>
          <p:cNvPr id="15" name="椭圆 14"/>
          <p:cNvSpPr/>
          <p:nvPr/>
        </p:nvSpPr>
        <p:spPr>
          <a:xfrm>
            <a:off x="974968" y="2338754"/>
            <a:ext cx="2343120" cy="2343120"/>
          </a:xfrm>
          <a:prstGeom prst="ellipse">
            <a:avLst/>
          </a:prstGeom>
          <a:solidFill>
            <a:srgbClr val="44E0E9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EE7A9B"/>
              </a:solidFill>
              <a:latin typeface="Arial" pitchFamily="34" charset="0"/>
              <a:ea typeface="微软雅黑" pitchFamily="34" charset="-122"/>
              <a:sym typeface="Arial" pitchFamily="34" charset="0"/>
            </a:endParaRPr>
          </a:p>
        </p:txBody>
      </p:sp>
      <p:sp>
        <p:nvSpPr>
          <p:cNvPr id="17" name="MH_Others_2"/>
          <p:cNvSpPr txBox="1"/>
          <p:nvPr/>
        </p:nvSpPr>
        <p:spPr>
          <a:xfrm rot="5400000">
            <a:off x="749111" y="3320874"/>
            <a:ext cx="19982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zh-CN" sz="2400" dirty="0">
                <a:solidFill>
                  <a:schemeClr val="bg1"/>
                </a:solidFill>
                <a:latin typeface="+mj-ea"/>
                <a:ea typeface="+mj-ea"/>
                <a:sym typeface="Arial" pitchFamily="34" charset="0"/>
              </a:rPr>
              <a:t>CONTENTS</a:t>
            </a:r>
            <a:endParaRPr lang="zh-CN" altLang="en-US" sz="2400" dirty="0">
              <a:solidFill>
                <a:schemeClr val="bg1"/>
              </a:solidFill>
              <a:latin typeface="微软雅黑" charset="0"/>
              <a:ea typeface="微软雅黑" charset="0"/>
              <a:sym typeface="Arial" pitchFamily="34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1659742" y="2414338"/>
            <a:ext cx="1443317" cy="23098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sz="6600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目录</a:t>
            </a:r>
          </a:p>
        </p:txBody>
      </p:sp>
      <p:cxnSp>
        <p:nvCxnSpPr>
          <p:cNvPr id="18" name="直接连接符 33"/>
          <p:cNvCxnSpPr/>
          <p:nvPr/>
        </p:nvCxnSpPr>
        <p:spPr>
          <a:xfrm>
            <a:off x="5012854" y="0"/>
            <a:ext cx="0" cy="6858000"/>
          </a:xfrm>
          <a:prstGeom prst="line">
            <a:avLst/>
          </a:prstGeom>
          <a:ln w="19050">
            <a:solidFill>
              <a:srgbClr val="38BFC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4891871" y="1129311"/>
            <a:ext cx="214445" cy="214445"/>
          </a:xfrm>
          <a:prstGeom prst="ellipse">
            <a:avLst/>
          </a:prstGeom>
          <a:solidFill>
            <a:srgbClr val="38BFC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b="1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Arial" pitchFamily="34" charset="0"/>
              <a:sym typeface="Arial" pitchFamily="34" charset="0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4891871" y="2260543"/>
            <a:ext cx="214445" cy="214445"/>
          </a:xfrm>
          <a:prstGeom prst="ellipse">
            <a:avLst/>
          </a:prstGeom>
          <a:solidFill>
            <a:srgbClr val="3BE9B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b="1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Arial" pitchFamily="34" charset="0"/>
              <a:sym typeface="Arial" pitchFamily="34" charset="0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4891871" y="4523007"/>
            <a:ext cx="214445" cy="214445"/>
          </a:xfrm>
          <a:prstGeom prst="ellipse">
            <a:avLst/>
          </a:prstGeom>
          <a:solidFill>
            <a:srgbClr val="3BE9BE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b="1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Arial" pitchFamily="34" charset="0"/>
              <a:sym typeface="Arial" pitchFamily="34" charset="0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4891871" y="3391775"/>
            <a:ext cx="214445" cy="214445"/>
          </a:xfrm>
          <a:prstGeom prst="ellipse">
            <a:avLst/>
          </a:prstGeom>
          <a:solidFill>
            <a:srgbClr val="38BFC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b="1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Arial" pitchFamily="34" charset="0"/>
              <a:sym typeface="Arial" pitchFamily="34" charset="0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4891871" y="5654239"/>
            <a:ext cx="214445" cy="214445"/>
          </a:xfrm>
          <a:prstGeom prst="ellipse">
            <a:avLst/>
          </a:prstGeom>
          <a:solidFill>
            <a:srgbClr val="38BFC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b="1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Arial" pitchFamily="34" charset="0"/>
              <a:sym typeface="Arial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/>
      <p:bldP spid="3" grpId="0"/>
      <p:bldP spid="23" grpId="0" animBg="1"/>
      <p:bldP spid="28" grpId="0" animBg="1"/>
      <p:bldP spid="29" grpId="0" animBg="1"/>
      <p:bldP spid="31" grpId="0" animBg="1"/>
      <p:bldP spid="3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1362" y="191160"/>
            <a:ext cx="8482584" cy="1325563"/>
          </a:xfrm>
        </p:spPr>
        <p:txBody>
          <a:bodyPr>
            <a:normAutofit/>
          </a:bodyPr>
          <a:lstStyle/>
          <a:p>
            <a:r>
              <a:rPr kumimoji="1" lang="zh-CN" altLang="en-US" sz="6000" dirty="0">
                <a:gradFill>
                  <a:gsLst>
                    <a:gs pos="0">
                      <a:srgbClr val="3EE9E1"/>
                    </a:gs>
                    <a:gs pos="100000">
                      <a:srgbClr val="3BE9BE"/>
                    </a:gs>
                  </a:gsLst>
                  <a:path path="circle">
                    <a:fillToRect t="100000" r="100000"/>
                  </a:path>
                </a:gradFill>
              </a:rPr>
              <a:t>一、</a:t>
            </a:r>
            <a:r>
              <a:rPr kumimoji="1" lang="zh-CN" altLang="en-US" sz="6000" dirty="0">
                <a:gradFill>
                  <a:gsLst>
                    <a:gs pos="0">
                      <a:srgbClr val="3BE9BE"/>
                    </a:gs>
                    <a:gs pos="100000">
                      <a:srgbClr val="38BFC8"/>
                    </a:gs>
                  </a:gsLst>
                  <a:path path="circle">
                    <a:fillToRect t="100000" r="100000"/>
                  </a:path>
                </a:gradFill>
              </a:rPr>
              <a:t>实验要求</a:t>
            </a:r>
            <a:endParaRPr kumimoji="1" lang="zh-CN" altLang="en-US" sz="6000" dirty="0"/>
          </a:p>
        </p:txBody>
      </p:sp>
      <p:sp>
        <p:nvSpPr>
          <p:cNvPr id="19" name="TextBox 41"/>
          <p:cNvSpPr txBox="1"/>
          <p:nvPr/>
        </p:nvSpPr>
        <p:spPr>
          <a:xfrm>
            <a:off x="451610" y="4158262"/>
            <a:ext cx="4071616" cy="1224765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用户可以选择不同的画笔进行绘制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用户可以选择不同的形状进行绘制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TextBox 170"/>
          <p:cNvSpPr txBox="1"/>
          <p:nvPr/>
        </p:nvSpPr>
        <p:spPr>
          <a:xfrm>
            <a:off x="451610" y="3493677"/>
            <a:ext cx="4291076" cy="569937"/>
          </a:xfrm>
          <a:prstGeom prst="rect">
            <a:avLst/>
          </a:prstGeom>
          <a:noFill/>
        </p:spPr>
        <p:txBody>
          <a:bodyPr wrap="square" lIns="96431" tIns="48215" rIns="96431" bIns="48215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solidFill>
                  <a:schemeClr val="bg1">
                    <a:lumMod val="65000"/>
                  </a:schemeClr>
                </a:solidFill>
                <a:latin typeface="Arial" pitchFamily="34" charset="0"/>
                <a:ea typeface="微软雅黑" pitchFamily="34" charset="-122"/>
                <a:cs typeface="+mn-ea"/>
                <a:sym typeface="Arial" pitchFamily="34" charset="0"/>
              </a:rPr>
              <a:t>具备基本功能的绘图程序</a:t>
            </a:r>
            <a:endParaRPr lang="en-US" altLang="zh-CN" sz="2800" b="1" dirty="0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+mn-ea"/>
              <a:sym typeface="Arial" pitchFamily="34" charset="0"/>
            </a:endParaRPr>
          </a:p>
        </p:txBody>
      </p:sp>
      <p:sp>
        <p:nvSpPr>
          <p:cNvPr id="23" name="TextBox 41"/>
          <p:cNvSpPr txBox="1"/>
          <p:nvPr/>
        </p:nvSpPr>
        <p:spPr>
          <a:xfrm>
            <a:off x="5768098" y="3965902"/>
            <a:ext cx="4714117" cy="1417125"/>
          </a:xfrm>
          <a:prstGeom prst="rect">
            <a:avLst/>
          </a:prstGeom>
          <a:noFill/>
        </p:spPr>
        <p:txBody>
          <a:bodyPr wrap="square" lIns="85667" tIns="42834" rIns="85667" bIns="42834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·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图标区可以显示形状图片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·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可以绘制菱形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·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lt"/>
              </a:rPr>
              <a:t>可以选择自定义作为背景</a:t>
            </a:r>
            <a:endParaRPr lang="en-GB" altLang="zh-CN" sz="2000" dirty="0">
              <a:latin typeface="微软雅黑" panose="020B0503020204020204" pitchFamily="34" charset="-122"/>
              <a:ea typeface="微软雅黑" panose="020B0503020204020204" pitchFamily="34" charset="-122"/>
              <a:sym typeface="+mn-lt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825DE485-1B02-4BD6-85B2-250D34EED7FA}"/>
              </a:ext>
            </a:extLst>
          </p:cNvPr>
          <p:cNvSpPr/>
          <p:nvPr/>
        </p:nvSpPr>
        <p:spPr>
          <a:xfrm>
            <a:off x="641362" y="2415617"/>
            <a:ext cx="2084801" cy="1013383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FFFF00"/>
                </a:solidFill>
              </a:rPr>
              <a:t>基本要求</a:t>
            </a:r>
          </a:p>
        </p:txBody>
      </p:sp>
      <p:sp>
        <p:nvSpPr>
          <p:cNvPr id="30" name="矩形: 圆角 29">
            <a:extLst>
              <a:ext uri="{FF2B5EF4-FFF2-40B4-BE49-F238E27FC236}">
                <a16:creationId xmlns:a16="http://schemas.microsoft.com/office/drawing/2014/main" id="{9CD16879-D339-42DA-BDB5-6F2D29D75928}"/>
              </a:ext>
            </a:extLst>
          </p:cNvPr>
          <p:cNvSpPr/>
          <p:nvPr/>
        </p:nvSpPr>
        <p:spPr>
          <a:xfrm>
            <a:off x="5768098" y="2480294"/>
            <a:ext cx="2084801" cy="101338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2800" b="1" dirty="0">
                <a:solidFill>
                  <a:srgbClr val="C00000"/>
                </a:solidFill>
              </a:rPr>
              <a:t>拓展要求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6372" y="1214438"/>
            <a:ext cx="9798424" cy="2387600"/>
          </a:xfrm>
        </p:spPr>
        <p:txBody>
          <a:bodyPr/>
          <a:lstStyle/>
          <a:p>
            <a:r>
              <a:rPr kumimoji="1" lang="zh-CN" altLang="en-US" dirty="0">
                <a:gradFill>
                  <a:gsLst>
                    <a:gs pos="0">
                      <a:srgbClr val="3BE9BE"/>
                    </a:gs>
                    <a:gs pos="100000">
                      <a:srgbClr val="3EE9E1"/>
                    </a:gs>
                  </a:gsLst>
                  <a:path path="circle">
                    <a:fillToRect t="100000" r="100000"/>
                  </a:path>
                </a:gradFill>
              </a:rPr>
              <a:t>二、</a:t>
            </a:r>
            <a:r>
              <a:rPr kumimoji="1" lang="zh-CN" altLang="en-US" dirty="0">
                <a:gradFill>
                  <a:gsLst>
                    <a:gs pos="0">
                      <a:srgbClr val="3BE9BE"/>
                    </a:gs>
                    <a:gs pos="100000">
                      <a:srgbClr val="38BFC8"/>
                    </a:gs>
                  </a:gsLst>
                  <a:path path="circle">
                    <a:fillToRect t="100000" r="100000"/>
                  </a:path>
                </a:gradFill>
              </a:rPr>
              <a:t>设计思路与方法</a:t>
            </a:r>
            <a:endParaRPr kumimoji="1" lang="zh-CN" altLang="en-US" dirty="0">
              <a:gradFill>
                <a:gsLst>
                  <a:gs pos="0">
                    <a:srgbClr val="3BE9BE"/>
                  </a:gs>
                  <a:gs pos="100000">
                    <a:srgbClr val="3EE9E1"/>
                  </a:gs>
                </a:gsLst>
                <a:path path="circle">
                  <a:fillToRect t="100000" r="100000"/>
                </a:path>
              </a:gra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3369" y="172694"/>
            <a:ext cx="11430000" cy="1325563"/>
          </a:xfrm>
        </p:spPr>
        <p:txBody>
          <a:bodyPr>
            <a:normAutofit/>
          </a:bodyPr>
          <a:lstStyle/>
          <a:p>
            <a:r>
              <a:rPr kumimoji="1" lang="zh-CN" altLang="en-US" sz="3200" dirty="0"/>
              <a:t>界面设计思路</a:t>
            </a:r>
          </a:p>
        </p:txBody>
      </p:sp>
      <p:grpSp>
        <p:nvGrpSpPr>
          <p:cNvPr id="3" name="Group 19"/>
          <p:cNvGrpSpPr/>
          <p:nvPr/>
        </p:nvGrpSpPr>
        <p:grpSpPr bwMode="auto">
          <a:xfrm>
            <a:off x="3487013" y="2160983"/>
            <a:ext cx="5644686" cy="2211976"/>
            <a:chOff x="1930" y="1737"/>
            <a:chExt cx="3203" cy="1514"/>
          </a:xfrm>
        </p:grpSpPr>
        <p:sp>
          <p:nvSpPr>
            <p:cNvPr id="4" name="Line 20"/>
            <p:cNvSpPr>
              <a:spLocks noChangeShapeType="1"/>
            </p:cNvSpPr>
            <p:nvPr/>
          </p:nvSpPr>
          <p:spPr bwMode="auto">
            <a:xfrm flipH="1">
              <a:off x="2579" y="3251"/>
              <a:ext cx="2545" cy="0"/>
            </a:xfrm>
            <a:prstGeom prst="line">
              <a:avLst/>
            </a:prstGeom>
            <a:noFill/>
            <a:ln w="9525" cap="rnd">
              <a:solidFill>
                <a:schemeClr val="bg1">
                  <a:lumMod val="65000"/>
                </a:schemeClr>
              </a:solidFill>
              <a:prstDash val="sysDot"/>
              <a:round/>
              <a:headEnd type="diamond" w="lg" len="lg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915670">
                <a:defRPr/>
              </a:pPr>
              <a:endParaRPr lang="zh-CN" altLang="en-US" sz="1805" b="1" kern="0">
                <a:solidFill>
                  <a:srgbClr val="000000"/>
                </a:solidFill>
                <a:latin typeface="Arial" pitchFamily="34" charset="0"/>
                <a:ea typeface="微软雅黑" pitchFamily="34" charset="-122"/>
                <a:cs typeface="微软雅黑" charset="0"/>
                <a:sym typeface="Arial" pitchFamily="34" charset="0"/>
              </a:endParaRPr>
            </a:p>
          </p:txBody>
        </p:sp>
        <p:sp>
          <p:nvSpPr>
            <p:cNvPr id="5" name="Line 21"/>
            <p:cNvSpPr>
              <a:spLocks noChangeShapeType="1"/>
            </p:cNvSpPr>
            <p:nvPr/>
          </p:nvSpPr>
          <p:spPr bwMode="auto">
            <a:xfrm flipH="1">
              <a:off x="1930" y="1737"/>
              <a:ext cx="3203" cy="0"/>
            </a:xfrm>
            <a:prstGeom prst="line">
              <a:avLst/>
            </a:prstGeom>
            <a:noFill/>
            <a:ln w="9525" cap="rnd">
              <a:solidFill>
                <a:schemeClr val="bg1">
                  <a:lumMod val="65000"/>
                </a:schemeClr>
              </a:solidFill>
              <a:prstDash val="sysDot"/>
              <a:round/>
              <a:headEnd type="diamond" w="lg" len="lg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915670">
                <a:defRPr/>
              </a:pPr>
              <a:endParaRPr lang="zh-CN" altLang="en-US" sz="1805" b="1" kern="0">
                <a:solidFill>
                  <a:srgbClr val="000000"/>
                </a:solidFill>
                <a:latin typeface="Arial" pitchFamily="34" charset="0"/>
                <a:ea typeface="微软雅黑" pitchFamily="34" charset="-122"/>
                <a:cs typeface="微软雅黑" charset="0"/>
                <a:sym typeface="Arial" pitchFamily="34" charset="0"/>
              </a:endParaRPr>
            </a:p>
          </p:txBody>
        </p:sp>
        <p:sp>
          <p:nvSpPr>
            <p:cNvPr id="6" name="Line 22"/>
            <p:cNvSpPr>
              <a:spLocks noChangeShapeType="1"/>
            </p:cNvSpPr>
            <p:nvPr/>
          </p:nvSpPr>
          <p:spPr bwMode="auto">
            <a:xfrm flipH="1">
              <a:off x="2221" y="2462"/>
              <a:ext cx="2903" cy="0"/>
            </a:xfrm>
            <a:prstGeom prst="line">
              <a:avLst/>
            </a:prstGeom>
            <a:noFill/>
            <a:ln w="9525" cap="rnd">
              <a:solidFill>
                <a:schemeClr val="bg1">
                  <a:lumMod val="65000"/>
                </a:schemeClr>
              </a:solidFill>
              <a:prstDash val="sysDot"/>
              <a:round/>
              <a:headEnd type="diamond" w="lg" len="lg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915670">
                <a:defRPr/>
              </a:pPr>
              <a:endParaRPr lang="zh-CN" altLang="en-US" sz="1805" b="1" kern="0">
                <a:solidFill>
                  <a:srgbClr val="000000"/>
                </a:solidFill>
                <a:latin typeface="Arial" pitchFamily="34" charset="0"/>
                <a:ea typeface="微软雅黑" pitchFamily="34" charset="-122"/>
                <a:cs typeface="微软雅黑" charset="0"/>
                <a:sym typeface="Arial" pitchFamily="34" charset="0"/>
              </a:endParaRPr>
            </a:p>
          </p:txBody>
        </p:sp>
      </p:grpSp>
      <p:sp>
        <p:nvSpPr>
          <p:cNvPr id="7" name="Text Box 13"/>
          <p:cNvSpPr txBox="1">
            <a:spLocks noChangeArrowheads="1"/>
          </p:cNvSpPr>
          <p:nvPr/>
        </p:nvSpPr>
        <p:spPr bwMode="auto">
          <a:xfrm>
            <a:off x="5861856" y="2680453"/>
            <a:ext cx="3269848" cy="303801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algn="just" latinLnBrk="1">
              <a:lnSpc>
                <a:spcPct val="120000"/>
              </a:lnSpc>
            </a:pP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  <a:latin typeface="Arial" pitchFamily="34" charset="0"/>
                <a:ea typeface="微软雅黑" pitchFamily="34" charset="-122"/>
                <a:cs typeface="微软雅黑" charset="0"/>
                <a:sym typeface="Arial" pitchFamily="34" charset="0"/>
              </a:rPr>
              <a:t>程序的主窗口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  <a:latin typeface="Arial" pitchFamily="34" charset="0"/>
                <a:ea typeface="微软雅黑" pitchFamily="34" charset="-122"/>
                <a:cs typeface="微软雅黑" charset="0"/>
              </a:rPr>
              <a:t>最上方的控制栏</a:t>
            </a:r>
            <a:endParaRPr kumimoji="1" lang="en-US" altLang="ko-KR" dirty="0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微软雅黑" charset="0"/>
              <a:sym typeface="Arial" pitchFamily="34" charset="0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5914055" y="3678292"/>
            <a:ext cx="3269848" cy="636200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algn="just" latinLnBrk="1">
              <a:lnSpc>
                <a:spcPct val="120000"/>
              </a:lnSpc>
            </a:pP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  <a:latin typeface="Arial" pitchFamily="34" charset="0"/>
                <a:ea typeface="微软雅黑" pitchFamily="34" charset="-122"/>
                <a:cs typeface="微软雅黑" charset="0"/>
                <a:sym typeface="Arial" pitchFamily="34" charset="0"/>
              </a:rPr>
              <a:t>创建形状选择栏，创建绘图窗口，定义操作</a:t>
            </a:r>
            <a:endParaRPr kumimoji="1" lang="en-US" altLang="ko-KR" dirty="0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+mn-ea"/>
              <a:sym typeface="Arial" pitchFamily="34" charset="0"/>
            </a:endParaRPr>
          </a:p>
        </p:txBody>
      </p:sp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5914056" y="4772179"/>
            <a:ext cx="3217647" cy="303801"/>
          </a:xfrm>
          <a:prstGeom prst="rect">
            <a:avLst/>
          </a:prstGeom>
          <a:noFill/>
          <a:ln w="9525" algn="ctr">
            <a:noFill/>
            <a:miter lim="800000"/>
          </a:ln>
        </p:spPr>
        <p:txBody>
          <a:bodyPr wrap="square" lIns="0" tIns="0" rIns="0" bIns="0">
            <a:spAutoFit/>
          </a:bodyPr>
          <a:lstStyle/>
          <a:p>
            <a:pPr algn="just" latinLnBrk="1">
              <a:lnSpc>
                <a:spcPct val="120000"/>
              </a:lnSpc>
            </a:pP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  <a:latin typeface="Arial" pitchFamily="34" charset="0"/>
                <a:ea typeface="微软雅黑" pitchFamily="34" charset="-122"/>
                <a:cs typeface="+mn-ea"/>
                <a:sym typeface="Arial" pitchFamily="34" charset="0"/>
              </a:rPr>
              <a:t>根据</a:t>
            </a:r>
            <a:r>
              <a:rPr kumimoji="1" lang="en-US" altLang="zh-CN" dirty="0" err="1">
                <a:solidFill>
                  <a:schemeClr val="bg1">
                    <a:lumMod val="65000"/>
                  </a:schemeClr>
                </a:solidFill>
                <a:latin typeface="Arial" pitchFamily="34" charset="0"/>
                <a:ea typeface="微软雅黑" pitchFamily="34" charset="-122"/>
                <a:cs typeface="+mn-ea"/>
                <a:sym typeface="Arial" pitchFamily="34" charset="0"/>
              </a:rPr>
              <a:t>CenterFrame</a:t>
            </a:r>
            <a:r>
              <a:rPr kumimoji="1" lang="zh-CN" altLang="en-US" dirty="0">
                <a:solidFill>
                  <a:schemeClr val="bg1">
                    <a:lumMod val="65000"/>
                  </a:schemeClr>
                </a:solidFill>
                <a:latin typeface="Arial" pitchFamily="34" charset="0"/>
                <a:ea typeface="微软雅黑" pitchFamily="34" charset="-122"/>
                <a:cs typeface="+mn-ea"/>
                <a:sym typeface="Arial" pitchFamily="34" charset="0"/>
              </a:rPr>
              <a:t>进行绘画操作</a:t>
            </a:r>
            <a:endParaRPr kumimoji="1" lang="en-US" altLang="ko-KR" dirty="0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+mn-ea"/>
              <a:sym typeface="Arial" pitchFamily="34" charset="0"/>
            </a:endParaRPr>
          </a:p>
        </p:txBody>
      </p:sp>
      <p:sp>
        <p:nvSpPr>
          <p:cNvPr id="10" name="Text Box 35"/>
          <p:cNvSpPr txBox="1">
            <a:spLocks noChangeArrowheads="1"/>
          </p:cNvSpPr>
          <p:nvPr/>
        </p:nvSpPr>
        <p:spPr bwMode="auto">
          <a:xfrm>
            <a:off x="5874704" y="2294173"/>
            <a:ext cx="1916474" cy="343364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/>
          <a:p>
            <a:pPr algn="just" latinLnBrk="1">
              <a:lnSpc>
                <a:spcPct val="120000"/>
              </a:lnSpc>
              <a:defRPr/>
            </a:pPr>
            <a:r>
              <a:rPr lang="en-US" altLang="zh-CN" sz="2000" dirty="0" err="1">
                <a:solidFill>
                  <a:prstClr val="black"/>
                </a:solidFill>
                <a:latin typeface="+mj-ea"/>
                <a:cs typeface="Times New Roman" panose="02020603050405020304" pitchFamily="18" charset="0"/>
              </a:rPr>
              <a:t>MainWindow</a:t>
            </a:r>
            <a:endParaRPr kumimoji="1" lang="en-US" altLang="ko-KR" sz="2000" dirty="0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+mn-ea"/>
              <a:sym typeface="Arial" pitchFamily="34" charset="0"/>
            </a:endParaRPr>
          </a:p>
        </p:txBody>
      </p:sp>
      <p:sp>
        <p:nvSpPr>
          <p:cNvPr id="11" name="Rectangle 36"/>
          <p:cNvSpPr>
            <a:spLocks noChangeArrowheads="1"/>
          </p:cNvSpPr>
          <p:nvPr/>
        </p:nvSpPr>
        <p:spPr bwMode="auto">
          <a:xfrm>
            <a:off x="5874704" y="4482395"/>
            <a:ext cx="1335302" cy="343364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wrap="none" lIns="0" tIns="0" rIns="0" bIns="0" anchor="ctr">
            <a:spAutoFit/>
          </a:bodyPr>
          <a:lstStyle/>
          <a:p>
            <a:pPr algn="just" latinLnBrk="1">
              <a:lnSpc>
                <a:spcPct val="120000"/>
              </a:lnSpc>
              <a:defRPr/>
            </a:pPr>
            <a:r>
              <a:rPr lang="en-US" altLang="zh-CN" sz="2000" dirty="0" err="1">
                <a:solidFill>
                  <a:prstClr val="black"/>
                </a:solidFill>
                <a:latin typeface="+mj-ea"/>
                <a:cs typeface="Times New Roman" panose="02020603050405020304" pitchFamily="18" charset="0"/>
              </a:rPr>
              <a:t>DrawWidget</a:t>
            </a:r>
            <a:endParaRPr kumimoji="1" lang="en-US" altLang="ko-KR" sz="2000" dirty="0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+mn-ea"/>
              <a:sym typeface="Arial" pitchFamily="34" charset="0"/>
            </a:endParaRPr>
          </a:p>
        </p:txBody>
      </p:sp>
      <p:sp>
        <p:nvSpPr>
          <p:cNvPr id="12" name="Rectangle 37"/>
          <p:cNvSpPr>
            <a:spLocks noChangeArrowheads="1"/>
          </p:cNvSpPr>
          <p:nvPr/>
        </p:nvSpPr>
        <p:spPr bwMode="auto">
          <a:xfrm>
            <a:off x="5848254" y="3373421"/>
            <a:ext cx="1388201" cy="343364"/>
          </a:xfrm>
          <a:prstGeom prst="rect">
            <a:avLst/>
          </a:prstGeom>
          <a:noFill/>
          <a:ln w="9525" algn="ctr">
            <a:noFill/>
            <a:miter lim="800000"/>
          </a:ln>
          <a:effectLst/>
        </p:spPr>
        <p:txBody>
          <a:bodyPr wrap="none" lIns="0" tIns="0" rIns="0" bIns="0" anchor="ctr">
            <a:spAutoFit/>
          </a:bodyPr>
          <a:lstStyle/>
          <a:p>
            <a:pPr algn="just" latinLnBrk="1">
              <a:lnSpc>
                <a:spcPct val="120000"/>
              </a:lnSpc>
              <a:defRPr/>
            </a:pPr>
            <a:r>
              <a:rPr lang="en-US" altLang="zh-CN" sz="2000" dirty="0" err="1">
                <a:solidFill>
                  <a:prstClr val="black"/>
                </a:solidFill>
                <a:latin typeface="+mj-ea"/>
                <a:cs typeface="Times New Roman" panose="02020603050405020304" pitchFamily="18" charset="0"/>
              </a:rPr>
              <a:t>CenterFrame</a:t>
            </a:r>
            <a:endParaRPr kumimoji="1" lang="en-US" altLang="ko-KR" sz="2000" dirty="0">
              <a:solidFill>
                <a:schemeClr val="bg1">
                  <a:lumMod val="65000"/>
                </a:schemeClr>
              </a:solidFill>
              <a:latin typeface="Arial" pitchFamily="34" charset="0"/>
              <a:ea typeface="微软雅黑" pitchFamily="34" charset="-122"/>
              <a:cs typeface="+mn-ea"/>
              <a:sym typeface="Arial" pitchFamily="34" charset="0"/>
            </a:endParaRPr>
          </a:p>
        </p:txBody>
      </p:sp>
      <p:grpSp>
        <p:nvGrpSpPr>
          <p:cNvPr id="13" name="Group 4"/>
          <p:cNvGrpSpPr/>
          <p:nvPr/>
        </p:nvGrpSpPr>
        <p:grpSpPr>
          <a:xfrm>
            <a:off x="1738025" y="3898938"/>
            <a:ext cx="3679629" cy="1884340"/>
            <a:chOff x="1047907" y="3811318"/>
            <a:chExt cx="3673475" cy="1881188"/>
          </a:xfrm>
        </p:grpSpPr>
        <p:grpSp>
          <p:nvGrpSpPr>
            <p:cNvPr id="14" name="Group 5"/>
            <p:cNvGrpSpPr/>
            <p:nvPr/>
          </p:nvGrpSpPr>
          <p:grpSpPr bwMode="auto">
            <a:xfrm>
              <a:off x="1047907" y="3965306"/>
              <a:ext cx="3673475" cy="1727200"/>
              <a:chOff x="1728" y="3024"/>
              <a:chExt cx="2304" cy="1080"/>
            </a:xfrm>
          </p:grpSpPr>
          <p:sp>
            <p:nvSpPr>
              <p:cNvPr id="16" name="Freeform 5"/>
              <p:cNvSpPr/>
              <p:nvPr/>
            </p:nvSpPr>
            <p:spPr bwMode="auto">
              <a:xfrm>
                <a:off x="1728" y="3024"/>
                <a:ext cx="2304" cy="1080"/>
              </a:xfrm>
              <a:custGeom>
                <a:avLst/>
                <a:gdLst>
                  <a:gd name="T0" fmla="*/ 2304 w 2304"/>
                  <a:gd name="T1" fmla="*/ 792 h 1080"/>
                  <a:gd name="T2" fmla="*/ 2302 w 2304"/>
                  <a:gd name="T3" fmla="*/ 806 h 1080"/>
                  <a:gd name="T4" fmla="*/ 2290 w 2304"/>
                  <a:gd name="T5" fmla="*/ 836 h 1080"/>
                  <a:gd name="T6" fmla="*/ 2268 w 2304"/>
                  <a:gd name="T7" fmla="*/ 864 h 1080"/>
                  <a:gd name="T8" fmla="*/ 2234 w 2304"/>
                  <a:gd name="T9" fmla="*/ 892 h 1080"/>
                  <a:gd name="T10" fmla="*/ 2190 w 2304"/>
                  <a:gd name="T11" fmla="*/ 916 h 1080"/>
                  <a:gd name="T12" fmla="*/ 2108 w 2304"/>
                  <a:gd name="T13" fmla="*/ 954 h 1080"/>
                  <a:gd name="T14" fmla="*/ 1966 w 2304"/>
                  <a:gd name="T15" fmla="*/ 996 h 1080"/>
                  <a:gd name="T16" fmla="*/ 1796 w 2304"/>
                  <a:gd name="T17" fmla="*/ 1030 h 1080"/>
                  <a:gd name="T18" fmla="*/ 1600 w 2304"/>
                  <a:gd name="T19" fmla="*/ 1058 h 1080"/>
                  <a:gd name="T20" fmla="*/ 1384 w 2304"/>
                  <a:gd name="T21" fmla="*/ 1074 h 1080"/>
                  <a:gd name="T22" fmla="*/ 1152 w 2304"/>
                  <a:gd name="T23" fmla="*/ 1080 h 1080"/>
                  <a:gd name="T24" fmla="*/ 1034 w 2304"/>
                  <a:gd name="T25" fmla="*/ 1078 h 1080"/>
                  <a:gd name="T26" fmla="*/ 810 w 2304"/>
                  <a:gd name="T27" fmla="*/ 1068 h 1080"/>
                  <a:gd name="T28" fmla="*/ 602 w 2304"/>
                  <a:gd name="T29" fmla="*/ 1046 h 1080"/>
                  <a:gd name="T30" fmla="*/ 420 w 2304"/>
                  <a:gd name="T31" fmla="*/ 1014 h 1080"/>
                  <a:gd name="T32" fmla="*/ 264 w 2304"/>
                  <a:gd name="T33" fmla="*/ 976 h 1080"/>
                  <a:gd name="T34" fmla="*/ 140 w 2304"/>
                  <a:gd name="T35" fmla="*/ 930 h 1080"/>
                  <a:gd name="T36" fmla="*/ 90 w 2304"/>
                  <a:gd name="T37" fmla="*/ 904 h 1080"/>
                  <a:gd name="T38" fmla="*/ 52 w 2304"/>
                  <a:gd name="T39" fmla="*/ 878 h 1080"/>
                  <a:gd name="T40" fmla="*/ 24 w 2304"/>
                  <a:gd name="T41" fmla="*/ 850 h 1080"/>
                  <a:gd name="T42" fmla="*/ 6 w 2304"/>
                  <a:gd name="T43" fmla="*/ 822 h 1080"/>
                  <a:gd name="T44" fmla="*/ 0 w 2304"/>
                  <a:gd name="T45" fmla="*/ 792 h 1080"/>
                  <a:gd name="T46" fmla="*/ 288 w 2304"/>
                  <a:gd name="T47" fmla="*/ 216 h 1080"/>
                  <a:gd name="T48" fmla="*/ 292 w 2304"/>
                  <a:gd name="T49" fmla="*/ 194 h 1080"/>
                  <a:gd name="T50" fmla="*/ 306 w 2304"/>
                  <a:gd name="T51" fmla="*/ 172 h 1080"/>
                  <a:gd name="T52" fmla="*/ 326 w 2304"/>
                  <a:gd name="T53" fmla="*/ 152 h 1080"/>
                  <a:gd name="T54" fmla="*/ 356 w 2304"/>
                  <a:gd name="T55" fmla="*/ 132 h 1080"/>
                  <a:gd name="T56" fmla="*/ 436 w 2304"/>
                  <a:gd name="T57" fmla="*/ 96 h 1080"/>
                  <a:gd name="T58" fmla="*/ 542 w 2304"/>
                  <a:gd name="T59" fmla="*/ 64 h 1080"/>
                  <a:gd name="T60" fmla="*/ 668 w 2304"/>
                  <a:gd name="T61" fmla="*/ 36 h 1080"/>
                  <a:gd name="T62" fmla="*/ 816 w 2304"/>
                  <a:gd name="T63" fmla="*/ 16 h 1080"/>
                  <a:gd name="T64" fmla="*/ 978 w 2304"/>
                  <a:gd name="T65" fmla="*/ 4 h 1080"/>
                  <a:gd name="T66" fmla="*/ 1152 w 2304"/>
                  <a:gd name="T67" fmla="*/ 0 h 1080"/>
                  <a:gd name="T68" fmla="*/ 1240 w 2304"/>
                  <a:gd name="T69" fmla="*/ 2 h 1080"/>
                  <a:gd name="T70" fmla="*/ 1408 w 2304"/>
                  <a:gd name="T71" fmla="*/ 10 h 1080"/>
                  <a:gd name="T72" fmla="*/ 1564 w 2304"/>
                  <a:gd name="T73" fmla="*/ 26 h 1080"/>
                  <a:gd name="T74" fmla="*/ 1702 w 2304"/>
                  <a:gd name="T75" fmla="*/ 50 h 1080"/>
                  <a:gd name="T76" fmla="*/ 1818 w 2304"/>
                  <a:gd name="T77" fmla="*/ 78 h 1080"/>
                  <a:gd name="T78" fmla="*/ 1912 w 2304"/>
                  <a:gd name="T79" fmla="*/ 114 h 1080"/>
                  <a:gd name="T80" fmla="*/ 1964 w 2304"/>
                  <a:gd name="T81" fmla="*/ 142 h 1080"/>
                  <a:gd name="T82" fmla="*/ 1988 w 2304"/>
                  <a:gd name="T83" fmla="*/ 162 h 1080"/>
                  <a:gd name="T84" fmla="*/ 2006 w 2304"/>
                  <a:gd name="T85" fmla="*/ 184 h 1080"/>
                  <a:gd name="T86" fmla="*/ 2014 w 2304"/>
                  <a:gd name="T87" fmla="*/ 204 h 1080"/>
                  <a:gd name="T88" fmla="*/ 2016 w 2304"/>
                  <a:gd name="T89" fmla="*/ 216 h 1080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w 2304"/>
                  <a:gd name="T136" fmla="*/ 0 h 1080"/>
                  <a:gd name="T137" fmla="*/ 2304 w 2304"/>
                  <a:gd name="T138" fmla="*/ 1080 h 1080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T135" t="T136" r="T137" b="T138"/>
                <a:pathLst>
                  <a:path w="2304" h="1080">
                    <a:moveTo>
                      <a:pt x="2016" y="216"/>
                    </a:moveTo>
                    <a:lnTo>
                      <a:pt x="2304" y="792"/>
                    </a:lnTo>
                    <a:lnTo>
                      <a:pt x="2302" y="806"/>
                    </a:lnTo>
                    <a:lnTo>
                      <a:pt x="2298" y="822"/>
                    </a:lnTo>
                    <a:lnTo>
                      <a:pt x="2290" y="836"/>
                    </a:lnTo>
                    <a:lnTo>
                      <a:pt x="2280" y="850"/>
                    </a:lnTo>
                    <a:lnTo>
                      <a:pt x="2268" y="864"/>
                    </a:lnTo>
                    <a:lnTo>
                      <a:pt x="2252" y="878"/>
                    </a:lnTo>
                    <a:lnTo>
                      <a:pt x="2234" y="892"/>
                    </a:lnTo>
                    <a:lnTo>
                      <a:pt x="2214" y="904"/>
                    </a:lnTo>
                    <a:lnTo>
                      <a:pt x="2190" y="916"/>
                    </a:lnTo>
                    <a:lnTo>
                      <a:pt x="2164" y="930"/>
                    </a:lnTo>
                    <a:lnTo>
                      <a:pt x="2108" y="954"/>
                    </a:lnTo>
                    <a:lnTo>
                      <a:pt x="2040" y="976"/>
                    </a:lnTo>
                    <a:lnTo>
                      <a:pt x="1966" y="996"/>
                    </a:lnTo>
                    <a:lnTo>
                      <a:pt x="1884" y="1014"/>
                    </a:lnTo>
                    <a:lnTo>
                      <a:pt x="1796" y="1030"/>
                    </a:lnTo>
                    <a:lnTo>
                      <a:pt x="1702" y="1046"/>
                    </a:lnTo>
                    <a:lnTo>
                      <a:pt x="1600" y="1058"/>
                    </a:lnTo>
                    <a:lnTo>
                      <a:pt x="1494" y="1068"/>
                    </a:lnTo>
                    <a:lnTo>
                      <a:pt x="1384" y="1074"/>
                    </a:lnTo>
                    <a:lnTo>
                      <a:pt x="1270" y="1078"/>
                    </a:lnTo>
                    <a:lnTo>
                      <a:pt x="1152" y="1080"/>
                    </a:lnTo>
                    <a:lnTo>
                      <a:pt x="1034" y="1078"/>
                    </a:lnTo>
                    <a:lnTo>
                      <a:pt x="920" y="1074"/>
                    </a:lnTo>
                    <a:lnTo>
                      <a:pt x="810" y="1068"/>
                    </a:lnTo>
                    <a:lnTo>
                      <a:pt x="704" y="1058"/>
                    </a:lnTo>
                    <a:lnTo>
                      <a:pt x="602" y="1046"/>
                    </a:lnTo>
                    <a:lnTo>
                      <a:pt x="508" y="1030"/>
                    </a:lnTo>
                    <a:lnTo>
                      <a:pt x="420" y="1014"/>
                    </a:lnTo>
                    <a:lnTo>
                      <a:pt x="338" y="996"/>
                    </a:lnTo>
                    <a:lnTo>
                      <a:pt x="264" y="976"/>
                    </a:lnTo>
                    <a:lnTo>
                      <a:pt x="196" y="954"/>
                    </a:lnTo>
                    <a:lnTo>
                      <a:pt x="140" y="930"/>
                    </a:lnTo>
                    <a:lnTo>
                      <a:pt x="114" y="916"/>
                    </a:lnTo>
                    <a:lnTo>
                      <a:pt x="90" y="904"/>
                    </a:lnTo>
                    <a:lnTo>
                      <a:pt x="70" y="892"/>
                    </a:lnTo>
                    <a:lnTo>
                      <a:pt x="52" y="878"/>
                    </a:lnTo>
                    <a:lnTo>
                      <a:pt x="36" y="864"/>
                    </a:lnTo>
                    <a:lnTo>
                      <a:pt x="24" y="850"/>
                    </a:lnTo>
                    <a:lnTo>
                      <a:pt x="14" y="836"/>
                    </a:lnTo>
                    <a:lnTo>
                      <a:pt x="6" y="822"/>
                    </a:lnTo>
                    <a:lnTo>
                      <a:pt x="2" y="806"/>
                    </a:lnTo>
                    <a:lnTo>
                      <a:pt x="0" y="792"/>
                    </a:lnTo>
                    <a:lnTo>
                      <a:pt x="288" y="216"/>
                    </a:lnTo>
                    <a:lnTo>
                      <a:pt x="290" y="204"/>
                    </a:lnTo>
                    <a:lnTo>
                      <a:pt x="292" y="194"/>
                    </a:lnTo>
                    <a:lnTo>
                      <a:pt x="298" y="184"/>
                    </a:lnTo>
                    <a:lnTo>
                      <a:pt x="306" y="172"/>
                    </a:lnTo>
                    <a:lnTo>
                      <a:pt x="316" y="162"/>
                    </a:lnTo>
                    <a:lnTo>
                      <a:pt x="326" y="152"/>
                    </a:lnTo>
                    <a:lnTo>
                      <a:pt x="340" y="142"/>
                    </a:lnTo>
                    <a:lnTo>
                      <a:pt x="356" y="132"/>
                    </a:lnTo>
                    <a:lnTo>
                      <a:pt x="392" y="114"/>
                    </a:lnTo>
                    <a:lnTo>
                      <a:pt x="436" y="96"/>
                    </a:lnTo>
                    <a:lnTo>
                      <a:pt x="486" y="78"/>
                    </a:lnTo>
                    <a:lnTo>
                      <a:pt x="542" y="64"/>
                    </a:lnTo>
                    <a:lnTo>
                      <a:pt x="602" y="50"/>
                    </a:lnTo>
                    <a:lnTo>
                      <a:pt x="668" y="36"/>
                    </a:lnTo>
                    <a:lnTo>
                      <a:pt x="740" y="26"/>
                    </a:lnTo>
                    <a:lnTo>
                      <a:pt x="816" y="16"/>
                    </a:lnTo>
                    <a:lnTo>
                      <a:pt x="896" y="10"/>
                    </a:lnTo>
                    <a:lnTo>
                      <a:pt x="978" y="4"/>
                    </a:lnTo>
                    <a:lnTo>
                      <a:pt x="1064" y="2"/>
                    </a:lnTo>
                    <a:lnTo>
                      <a:pt x="1152" y="0"/>
                    </a:lnTo>
                    <a:lnTo>
                      <a:pt x="1240" y="2"/>
                    </a:lnTo>
                    <a:lnTo>
                      <a:pt x="1326" y="4"/>
                    </a:lnTo>
                    <a:lnTo>
                      <a:pt x="1408" y="10"/>
                    </a:lnTo>
                    <a:lnTo>
                      <a:pt x="1488" y="16"/>
                    </a:lnTo>
                    <a:lnTo>
                      <a:pt x="1564" y="26"/>
                    </a:lnTo>
                    <a:lnTo>
                      <a:pt x="1636" y="36"/>
                    </a:lnTo>
                    <a:lnTo>
                      <a:pt x="1702" y="50"/>
                    </a:lnTo>
                    <a:lnTo>
                      <a:pt x="1762" y="64"/>
                    </a:lnTo>
                    <a:lnTo>
                      <a:pt x="1818" y="78"/>
                    </a:lnTo>
                    <a:lnTo>
                      <a:pt x="1868" y="96"/>
                    </a:lnTo>
                    <a:lnTo>
                      <a:pt x="1912" y="114"/>
                    </a:lnTo>
                    <a:lnTo>
                      <a:pt x="1948" y="132"/>
                    </a:lnTo>
                    <a:lnTo>
                      <a:pt x="1964" y="142"/>
                    </a:lnTo>
                    <a:lnTo>
                      <a:pt x="1978" y="152"/>
                    </a:lnTo>
                    <a:lnTo>
                      <a:pt x="1988" y="162"/>
                    </a:lnTo>
                    <a:lnTo>
                      <a:pt x="1998" y="172"/>
                    </a:lnTo>
                    <a:lnTo>
                      <a:pt x="2006" y="184"/>
                    </a:lnTo>
                    <a:lnTo>
                      <a:pt x="2012" y="194"/>
                    </a:lnTo>
                    <a:lnTo>
                      <a:pt x="2014" y="204"/>
                    </a:lnTo>
                    <a:lnTo>
                      <a:pt x="2016" y="216"/>
                    </a:lnTo>
                    <a:close/>
                  </a:path>
                </a:pathLst>
              </a:custGeom>
              <a:solidFill>
                <a:srgbClr val="2E9FA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/>
              <a:p>
                <a:pPr algn="just">
                  <a:lnSpc>
                    <a:spcPct val="120000"/>
                  </a:lnSpc>
                </a:pPr>
                <a:endParaRPr lang="zh-CN" altLang="en-US" sz="780" b="1" dirty="0">
                  <a:solidFill>
                    <a:srgbClr val="000000"/>
                  </a:solidFill>
                  <a:latin typeface="Arial" pitchFamily="34" charset="0"/>
                  <a:ea typeface="微软雅黑" pitchFamily="34" charset="-122"/>
                  <a:cs typeface="微软雅黑" charset="0"/>
                  <a:sym typeface="Arial" pitchFamily="34" charset="0"/>
                </a:endParaRPr>
              </a:p>
            </p:txBody>
          </p:sp>
          <p:sp>
            <p:nvSpPr>
              <p:cNvPr id="17" name="Freeform 6"/>
              <p:cNvSpPr/>
              <p:nvPr/>
            </p:nvSpPr>
            <p:spPr bwMode="auto">
              <a:xfrm>
                <a:off x="2016" y="3024"/>
                <a:ext cx="1728" cy="432"/>
              </a:xfrm>
              <a:custGeom>
                <a:avLst/>
                <a:gdLst>
                  <a:gd name="T0" fmla="*/ 1728 w 1728"/>
                  <a:gd name="T1" fmla="*/ 216 h 432"/>
                  <a:gd name="T2" fmla="*/ 1724 w 1728"/>
                  <a:gd name="T3" fmla="*/ 238 h 432"/>
                  <a:gd name="T4" fmla="*/ 1710 w 1728"/>
                  <a:gd name="T5" fmla="*/ 260 h 432"/>
                  <a:gd name="T6" fmla="*/ 1690 w 1728"/>
                  <a:gd name="T7" fmla="*/ 280 h 432"/>
                  <a:gd name="T8" fmla="*/ 1660 w 1728"/>
                  <a:gd name="T9" fmla="*/ 300 h 432"/>
                  <a:gd name="T10" fmla="*/ 1580 w 1728"/>
                  <a:gd name="T11" fmla="*/ 336 h 432"/>
                  <a:gd name="T12" fmla="*/ 1474 w 1728"/>
                  <a:gd name="T13" fmla="*/ 368 h 432"/>
                  <a:gd name="T14" fmla="*/ 1348 w 1728"/>
                  <a:gd name="T15" fmla="*/ 396 h 432"/>
                  <a:gd name="T16" fmla="*/ 1200 w 1728"/>
                  <a:gd name="T17" fmla="*/ 416 h 432"/>
                  <a:gd name="T18" fmla="*/ 1038 w 1728"/>
                  <a:gd name="T19" fmla="*/ 428 h 432"/>
                  <a:gd name="T20" fmla="*/ 864 w 1728"/>
                  <a:gd name="T21" fmla="*/ 432 h 432"/>
                  <a:gd name="T22" fmla="*/ 776 w 1728"/>
                  <a:gd name="T23" fmla="*/ 430 h 432"/>
                  <a:gd name="T24" fmla="*/ 608 w 1728"/>
                  <a:gd name="T25" fmla="*/ 422 h 432"/>
                  <a:gd name="T26" fmla="*/ 452 w 1728"/>
                  <a:gd name="T27" fmla="*/ 406 h 432"/>
                  <a:gd name="T28" fmla="*/ 314 w 1728"/>
                  <a:gd name="T29" fmla="*/ 382 h 432"/>
                  <a:gd name="T30" fmla="*/ 198 w 1728"/>
                  <a:gd name="T31" fmla="*/ 354 h 432"/>
                  <a:gd name="T32" fmla="*/ 104 w 1728"/>
                  <a:gd name="T33" fmla="*/ 318 h 432"/>
                  <a:gd name="T34" fmla="*/ 52 w 1728"/>
                  <a:gd name="T35" fmla="*/ 290 h 432"/>
                  <a:gd name="T36" fmla="*/ 28 w 1728"/>
                  <a:gd name="T37" fmla="*/ 270 h 432"/>
                  <a:gd name="T38" fmla="*/ 10 w 1728"/>
                  <a:gd name="T39" fmla="*/ 248 h 432"/>
                  <a:gd name="T40" fmla="*/ 2 w 1728"/>
                  <a:gd name="T41" fmla="*/ 228 h 432"/>
                  <a:gd name="T42" fmla="*/ 0 w 1728"/>
                  <a:gd name="T43" fmla="*/ 216 h 432"/>
                  <a:gd name="T44" fmla="*/ 4 w 1728"/>
                  <a:gd name="T45" fmla="*/ 194 h 432"/>
                  <a:gd name="T46" fmla="*/ 18 w 1728"/>
                  <a:gd name="T47" fmla="*/ 172 h 432"/>
                  <a:gd name="T48" fmla="*/ 38 w 1728"/>
                  <a:gd name="T49" fmla="*/ 152 h 432"/>
                  <a:gd name="T50" fmla="*/ 68 w 1728"/>
                  <a:gd name="T51" fmla="*/ 132 h 432"/>
                  <a:gd name="T52" fmla="*/ 148 w 1728"/>
                  <a:gd name="T53" fmla="*/ 96 h 432"/>
                  <a:gd name="T54" fmla="*/ 254 w 1728"/>
                  <a:gd name="T55" fmla="*/ 64 h 432"/>
                  <a:gd name="T56" fmla="*/ 380 w 1728"/>
                  <a:gd name="T57" fmla="*/ 36 h 432"/>
                  <a:gd name="T58" fmla="*/ 528 w 1728"/>
                  <a:gd name="T59" fmla="*/ 16 h 432"/>
                  <a:gd name="T60" fmla="*/ 690 w 1728"/>
                  <a:gd name="T61" fmla="*/ 4 h 432"/>
                  <a:gd name="T62" fmla="*/ 864 w 1728"/>
                  <a:gd name="T63" fmla="*/ 0 h 432"/>
                  <a:gd name="T64" fmla="*/ 952 w 1728"/>
                  <a:gd name="T65" fmla="*/ 2 h 432"/>
                  <a:gd name="T66" fmla="*/ 1120 w 1728"/>
                  <a:gd name="T67" fmla="*/ 10 h 432"/>
                  <a:gd name="T68" fmla="*/ 1276 w 1728"/>
                  <a:gd name="T69" fmla="*/ 26 h 432"/>
                  <a:gd name="T70" fmla="*/ 1414 w 1728"/>
                  <a:gd name="T71" fmla="*/ 50 h 432"/>
                  <a:gd name="T72" fmla="*/ 1530 w 1728"/>
                  <a:gd name="T73" fmla="*/ 78 h 432"/>
                  <a:gd name="T74" fmla="*/ 1624 w 1728"/>
                  <a:gd name="T75" fmla="*/ 114 h 432"/>
                  <a:gd name="T76" fmla="*/ 1676 w 1728"/>
                  <a:gd name="T77" fmla="*/ 142 h 432"/>
                  <a:gd name="T78" fmla="*/ 1700 w 1728"/>
                  <a:gd name="T79" fmla="*/ 162 h 432"/>
                  <a:gd name="T80" fmla="*/ 1718 w 1728"/>
                  <a:gd name="T81" fmla="*/ 184 h 432"/>
                  <a:gd name="T82" fmla="*/ 1726 w 1728"/>
                  <a:gd name="T83" fmla="*/ 204 h 432"/>
                  <a:gd name="T84" fmla="*/ 1728 w 1728"/>
                  <a:gd name="T85" fmla="*/ 216 h 432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w 1728"/>
                  <a:gd name="T130" fmla="*/ 0 h 432"/>
                  <a:gd name="T131" fmla="*/ 1728 w 1728"/>
                  <a:gd name="T132" fmla="*/ 432 h 432"/>
                </a:gdLst>
                <a:ahLst/>
                <a:cxnLst>
                  <a:cxn ang="T86">
                    <a:pos x="T0" y="T1"/>
                  </a:cxn>
                  <a:cxn ang="T87">
                    <a:pos x="T2" y="T3"/>
                  </a:cxn>
                  <a:cxn ang="T88">
                    <a:pos x="T4" y="T5"/>
                  </a:cxn>
                  <a:cxn ang="T89">
                    <a:pos x="T6" y="T7"/>
                  </a:cxn>
                  <a:cxn ang="T90">
                    <a:pos x="T8" y="T9"/>
                  </a:cxn>
                  <a:cxn ang="T91">
                    <a:pos x="T10" y="T11"/>
                  </a:cxn>
                  <a:cxn ang="T92">
                    <a:pos x="T12" y="T13"/>
                  </a:cxn>
                  <a:cxn ang="T93">
                    <a:pos x="T14" y="T15"/>
                  </a:cxn>
                  <a:cxn ang="T94">
                    <a:pos x="T16" y="T17"/>
                  </a:cxn>
                  <a:cxn ang="T95">
                    <a:pos x="T18" y="T19"/>
                  </a:cxn>
                  <a:cxn ang="T96">
                    <a:pos x="T20" y="T21"/>
                  </a:cxn>
                  <a:cxn ang="T97">
                    <a:pos x="T22" y="T23"/>
                  </a:cxn>
                  <a:cxn ang="T98">
                    <a:pos x="T24" y="T25"/>
                  </a:cxn>
                  <a:cxn ang="T99">
                    <a:pos x="T26" y="T27"/>
                  </a:cxn>
                  <a:cxn ang="T100">
                    <a:pos x="T28" y="T29"/>
                  </a:cxn>
                  <a:cxn ang="T101">
                    <a:pos x="T30" y="T31"/>
                  </a:cxn>
                  <a:cxn ang="T102">
                    <a:pos x="T32" y="T33"/>
                  </a:cxn>
                  <a:cxn ang="T103">
                    <a:pos x="T34" y="T35"/>
                  </a:cxn>
                  <a:cxn ang="T104">
                    <a:pos x="T36" y="T37"/>
                  </a:cxn>
                  <a:cxn ang="T105">
                    <a:pos x="T38" y="T39"/>
                  </a:cxn>
                  <a:cxn ang="T106">
                    <a:pos x="T40" y="T41"/>
                  </a:cxn>
                  <a:cxn ang="T107">
                    <a:pos x="T42" y="T43"/>
                  </a:cxn>
                  <a:cxn ang="T108">
                    <a:pos x="T44" y="T45"/>
                  </a:cxn>
                  <a:cxn ang="T109">
                    <a:pos x="T46" y="T47"/>
                  </a:cxn>
                  <a:cxn ang="T110">
                    <a:pos x="T48" y="T49"/>
                  </a:cxn>
                  <a:cxn ang="T111">
                    <a:pos x="T50" y="T51"/>
                  </a:cxn>
                  <a:cxn ang="T112">
                    <a:pos x="T52" y="T53"/>
                  </a:cxn>
                  <a:cxn ang="T113">
                    <a:pos x="T54" y="T55"/>
                  </a:cxn>
                  <a:cxn ang="T114">
                    <a:pos x="T56" y="T57"/>
                  </a:cxn>
                  <a:cxn ang="T115">
                    <a:pos x="T58" y="T59"/>
                  </a:cxn>
                  <a:cxn ang="T116">
                    <a:pos x="T60" y="T61"/>
                  </a:cxn>
                  <a:cxn ang="T117">
                    <a:pos x="T62" y="T63"/>
                  </a:cxn>
                  <a:cxn ang="T118">
                    <a:pos x="T64" y="T65"/>
                  </a:cxn>
                  <a:cxn ang="T119">
                    <a:pos x="T66" y="T67"/>
                  </a:cxn>
                  <a:cxn ang="T120">
                    <a:pos x="T68" y="T69"/>
                  </a:cxn>
                  <a:cxn ang="T121">
                    <a:pos x="T70" y="T71"/>
                  </a:cxn>
                  <a:cxn ang="T122">
                    <a:pos x="T72" y="T73"/>
                  </a:cxn>
                  <a:cxn ang="T123">
                    <a:pos x="T74" y="T75"/>
                  </a:cxn>
                  <a:cxn ang="T124">
                    <a:pos x="T76" y="T77"/>
                  </a:cxn>
                  <a:cxn ang="T125">
                    <a:pos x="T78" y="T79"/>
                  </a:cxn>
                  <a:cxn ang="T126">
                    <a:pos x="T80" y="T81"/>
                  </a:cxn>
                  <a:cxn ang="T127">
                    <a:pos x="T82" y="T83"/>
                  </a:cxn>
                  <a:cxn ang="T128">
                    <a:pos x="T84" y="T85"/>
                  </a:cxn>
                </a:cxnLst>
                <a:rect l="T129" t="T130" r="T131" b="T132"/>
                <a:pathLst>
                  <a:path w="1728" h="432">
                    <a:moveTo>
                      <a:pt x="1728" y="216"/>
                    </a:moveTo>
                    <a:lnTo>
                      <a:pt x="1728" y="216"/>
                    </a:lnTo>
                    <a:lnTo>
                      <a:pt x="1726" y="228"/>
                    </a:lnTo>
                    <a:lnTo>
                      <a:pt x="1724" y="238"/>
                    </a:lnTo>
                    <a:lnTo>
                      <a:pt x="1718" y="248"/>
                    </a:lnTo>
                    <a:lnTo>
                      <a:pt x="1710" y="260"/>
                    </a:lnTo>
                    <a:lnTo>
                      <a:pt x="1700" y="270"/>
                    </a:lnTo>
                    <a:lnTo>
                      <a:pt x="1690" y="280"/>
                    </a:lnTo>
                    <a:lnTo>
                      <a:pt x="1676" y="290"/>
                    </a:lnTo>
                    <a:lnTo>
                      <a:pt x="1660" y="300"/>
                    </a:lnTo>
                    <a:lnTo>
                      <a:pt x="1624" y="318"/>
                    </a:lnTo>
                    <a:lnTo>
                      <a:pt x="1580" y="336"/>
                    </a:lnTo>
                    <a:lnTo>
                      <a:pt x="1530" y="354"/>
                    </a:lnTo>
                    <a:lnTo>
                      <a:pt x="1474" y="368"/>
                    </a:lnTo>
                    <a:lnTo>
                      <a:pt x="1414" y="382"/>
                    </a:lnTo>
                    <a:lnTo>
                      <a:pt x="1348" y="396"/>
                    </a:lnTo>
                    <a:lnTo>
                      <a:pt x="1276" y="406"/>
                    </a:lnTo>
                    <a:lnTo>
                      <a:pt x="1200" y="416"/>
                    </a:lnTo>
                    <a:lnTo>
                      <a:pt x="1120" y="422"/>
                    </a:lnTo>
                    <a:lnTo>
                      <a:pt x="1038" y="428"/>
                    </a:lnTo>
                    <a:lnTo>
                      <a:pt x="952" y="430"/>
                    </a:lnTo>
                    <a:lnTo>
                      <a:pt x="864" y="432"/>
                    </a:lnTo>
                    <a:lnTo>
                      <a:pt x="776" y="430"/>
                    </a:lnTo>
                    <a:lnTo>
                      <a:pt x="690" y="428"/>
                    </a:lnTo>
                    <a:lnTo>
                      <a:pt x="608" y="422"/>
                    </a:lnTo>
                    <a:lnTo>
                      <a:pt x="528" y="416"/>
                    </a:lnTo>
                    <a:lnTo>
                      <a:pt x="452" y="406"/>
                    </a:lnTo>
                    <a:lnTo>
                      <a:pt x="380" y="396"/>
                    </a:lnTo>
                    <a:lnTo>
                      <a:pt x="314" y="382"/>
                    </a:lnTo>
                    <a:lnTo>
                      <a:pt x="254" y="368"/>
                    </a:lnTo>
                    <a:lnTo>
                      <a:pt x="198" y="354"/>
                    </a:lnTo>
                    <a:lnTo>
                      <a:pt x="148" y="336"/>
                    </a:lnTo>
                    <a:lnTo>
                      <a:pt x="104" y="318"/>
                    </a:lnTo>
                    <a:lnTo>
                      <a:pt x="68" y="300"/>
                    </a:lnTo>
                    <a:lnTo>
                      <a:pt x="52" y="290"/>
                    </a:lnTo>
                    <a:lnTo>
                      <a:pt x="38" y="280"/>
                    </a:lnTo>
                    <a:lnTo>
                      <a:pt x="28" y="270"/>
                    </a:lnTo>
                    <a:lnTo>
                      <a:pt x="18" y="260"/>
                    </a:lnTo>
                    <a:lnTo>
                      <a:pt x="10" y="248"/>
                    </a:lnTo>
                    <a:lnTo>
                      <a:pt x="4" y="238"/>
                    </a:lnTo>
                    <a:lnTo>
                      <a:pt x="2" y="228"/>
                    </a:lnTo>
                    <a:lnTo>
                      <a:pt x="0" y="216"/>
                    </a:lnTo>
                    <a:lnTo>
                      <a:pt x="2" y="204"/>
                    </a:lnTo>
                    <a:lnTo>
                      <a:pt x="4" y="194"/>
                    </a:lnTo>
                    <a:lnTo>
                      <a:pt x="10" y="184"/>
                    </a:lnTo>
                    <a:lnTo>
                      <a:pt x="18" y="172"/>
                    </a:lnTo>
                    <a:lnTo>
                      <a:pt x="28" y="162"/>
                    </a:lnTo>
                    <a:lnTo>
                      <a:pt x="38" y="152"/>
                    </a:lnTo>
                    <a:lnTo>
                      <a:pt x="52" y="142"/>
                    </a:lnTo>
                    <a:lnTo>
                      <a:pt x="68" y="132"/>
                    </a:lnTo>
                    <a:lnTo>
                      <a:pt x="104" y="114"/>
                    </a:lnTo>
                    <a:lnTo>
                      <a:pt x="148" y="96"/>
                    </a:lnTo>
                    <a:lnTo>
                      <a:pt x="198" y="78"/>
                    </a:lnTo>
                    <a:lnTo>
                      <a:pt x="254" y="64"/>
                    </a:lnTo>
                    <a:lnTo>
                      <a:pt x="314" y="50"/>
                    </a:lnTo>
                    <a:lnTo>
                      <a:pt x="380" y="36"/>
                    </a:lnTo>
                    <a:lnTo>
                      <a:pt x="452" y="26"/>
                    </a:lnTo>
                    <a:lnTo>
                      <a:pt x="528" y="16"/>
                    </a:lnTo>
                    <a:lnTo>
                      <a:pt x="608" y="10"/>
                    </a:lnTo>
                    <a:lnTo>
                      <a:pt x="690" y="4"/>
                    </a:lnTo>
                    <a:lnTo>
                      <a:pt x="776" y="2"/>
                    </a:lnTo>
                    <a:lnTo>
                      <a:pt x="864" y="0"/>
                    </a:lnTo>
                    <a:lnTo>
                      <a:pt x="952" y="2"/>
                    </a:lnTo>
                    <a:lnTo>
                      <a:pt x="1038" y="4"/>
                    </a:lnTo>
                    <a:lnTo>
                      <a:pt x="1120" y="10"/>
                    </a:lnTo>
                    <a:lnTo>
                      <a:pt x="1200" y="16"/>
                    </a:lnTo>
                    <a:lnTo>
                      <a:pt x="1276" y="26"/>
                    </a:lnTo>
                    <a:lnTo>
                      <a:pt x="1348" y="36"/>
                    </a:lnTo>
                    <a:lnTo>
                      <a:pt x="1414" y="50"/>
                    </a:lnTo>
                    <a:lnTo>
                      <a:pt x="1474" y="64"/>
                    </a:lnTo>
                    <a:lnTo>
                      <a:pt x="1530" y="78"/>
                    </a:lnTo>
                    <a:lnTo>
                      <a:pt x="1580" y="96"/>
                    </a:lnTo>
                    <a:lnTo>
                      <a:pt x="1624" y="114"/>
                    </a:lnTo>
                    <a:lnTo>
                      <a:pt x="1660" y="132"/>
                    </a:lnTo>
                    <a:lnTo>
                      <a:pt x="1676" y="142"/>
                    </a:lnTo>
                    <a:lnTo>
                      <a:pt x="1690" y="152"/>
                    </a:lnTo>
                    <a:lnTo>
                      <a:pt x="1700" y="162"/>
                    </a:lnTo>
                    <a:lnTo>
                      <a:pt x="1710" y="172"/>
                    </a:lnTo>
                    <a:lnTo>
                      <a:pt x="1718" y="184"/>
                    </a:lnTo>
                    <a:lnTo>
                      <a:pt x="1724" y="194"/>
                    </a:lnTo>
                    <a:lnTo>
                      <a:pt x="1726" y="204"/>
                    </a:lnTo>
                    <a:lnTo>
                      <a:pt x="1728" y="21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767676">
                      <a:alpha val="0"/>
                    </a:srgbClr>
                  </a:gs>
                  <a:gs pos="100000">
                    <a:srgbClr val="FFFFFF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endParaRPr lang="zh-CN" altLang="en-US" sz="780" b="1">
                  <a:solidFill>
                    <a:srgbClr val="000000"/>
                  </a:solidFill>
                  <a:latin typeface="Arial" pitchFamily="34" charset="0"/>
                  <a:ea typeface="微软雅黑" pitchFamily="34" charset="-122"/>
                  <a:cs typeface="微软雅黑" charset="0"/>
                  <a:sym typeface="Arial" pitchFamily="34" charset="0"/>
                </a:endParaRPr>
              </a:p>
            </p:txBody>
          </p:sp>
        </p:grpSp>
        <p:sp>
          <p:nvSpPr>
            <p:cNvPr id="15" name="Oval 7"/>
            <p:cNvSpPr>
              <a:spLocks noChangeArrowheads="1"/>
            </p:cNvSpPr>
            <p:nvPr/>
          </p:nvSpPr>
          <p:spPr bwMode="auto">
            <a:xfrm>
              <a:off x="1467007" y="3811318"/>
              <a:ext cx="2832099" cy="920750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 eaLnBrk="0" fontAlgn="ctr" hangingPunct="0">
                <a:lnSpc>
                  <a:spcPct val="120000"/>
                </a:lnSpc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2000" b="1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eaLnBrk="0" fontAlgn="ctr" hangingPunct="0">
                <a:lnSpc>
                  <a:spcPct val="120000"/>
                </a:lnSpc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eaLnBrk="0" fontAlgn="ctr" hangingPunct="0">
                <a:lnSpc>
                  <a:spcPct val="120000"/>
                </a:lnSpc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6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eaLnBrk="0" fontAlgn="ctr" hangingPunct="0">
                <a:lnSpc>
                  <a:spcPct val="120000"/>
                </a:lnSpc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4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eaLnBrk="0" fontAlgn="ctr" hangingPunct="0">
                <a:lnSpc>
                  <a:spcPct val="120000"/>
                </a:lnSpc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2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eaLnBrk="0" fontAlgn="ctr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2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eaLnBrk="0" fontAlgn="ctr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2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eaLnBrk="0" fontAlgn="ctr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2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eaLnBrk="0" fontAlgn="ctr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2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algn="just" defTabSz="915670" eaLnBrk="1" fontAlgn="base" hangingPunct="1">
                <a:spcBef>
                  <a:spcPts val="0"/>
                </a:spcBef>
                <a:buClrTx/>
                <a:buSzTx/>
                <a:buNone/>
                <a:defRPr/>
              </a:pPr>
              <a:endParaRPr lang="zh-CN" altLang="en-US" sz="780" b="0" kern="0">
                <a:solidFill>
                  <a:srgbClr val="000000"/>
                </a:solidFill>
                <a:latin typeface="Arial" pitchFamily="34" charset="0"/>
                <a:cs typeface="微软雅黑" charset="0"/>
                <a:sym typeface="Arial" pitchFamily="34" charset="0"/>
              </a:endParaRPr>
            </a:p>
          </p:txBody>
        </p:sp>
      </p:grpSp>
      <p:grpSp>
        <p:nvGrpSpPr>
          <p:cNvPr id="18" name="Group 9"/>
          <p:cNvGrpSpPr/>
          <p:nvPr/>
        </p:nvGrpSpPr>
        <p:grpSpPr>
          <a:xfrm>
            <a:off x="2328330" y="2855159"/>
            <a:ext cx="2488600" cy="1544044"/>
            <a:chOff x="1659095" y="2788969"/>
            <a:chExt cx="2484437" cy="1541462"/>
          </a:xfrm>
        </p:grpSpPr>
        <p:grpSp>
          <p:nvGrpSpPr>
            <p:cNvPr id="19" name="Group 8"/>
            <p:cNvGrpSpPr/>
            <p:nvPr/>
          </p:nvGrpSpPr>
          <p:grpSpPr bwMode="auto">
            <a:xfrm>
              <a:off x="1659095" y="2957244"/>
              <a:ext cx="2484437" cy="1373187"/>
              <a:chOff x="2016" y="1944"/>
              <a:chExt cx="1728" cy="936"/>
            </a:xfrm>
          </p:grpSpPr>
          <p:sp>
            <p:nvSpPr>
              <p:cNvPr id="21" name="Freeform 9"/>
              <p:cNvSpPr/>
              <p:nvPr/>
            </p:nvSpPr>
            <p:spPr bwMode="auto">
              <a:xfrm>
                <a:off x="2016" y="1944"/>
                <a:ext cx="1728" cy="936"/>
              </a:xfrm>
              <a:custGeom>
                <a:avLst/>
                <a:gdLst>
                  <a:gd name="T0" fmla="*/ 1728 w 1728"/>
                  <a:gd name="T1" fmla="*/ 720 h 936"/>
                  <a:gd name="T2" fmla="*/ 1726 w 1728"/>
                  <a:gd name="T3" fmla="*/ 732 h 936"/>
                  <a:gd name="T4" fmla="*/ 1718 w 1728"/>
                  <a:gd name="T5" fmla="*/ 752 h 936"/>
                  <a:gd name="T6" fmla="*/ 1700 w 1728"/>
                  <a:gd name="T7" fmla="*/ 774 h 936"/>
                  <a:gd name="T8" fmla="*/ 1676 w 1728"/>
                  <a:gd name="T9" fmla="*/ 794 h 936"/>
                  <a:gd name="T10" fmla="*/ 1624 w 1728"/>
                  <a:gd name="T11" fmla="*/ 822 h 936"/>
                  <a:gd name="T12" fmla="*/ 1530 w 1728"/>
                  <a:gd name="T13" fmla="*/ 858 h 936"/>
                  <a:gd name="T14" fmla="*/ 1414 w 1728"/>
                  <a:gd name="T15" fmla="*/ 886 h 936"/>
                  <a:gd name="T16" fmla="*/ 1276 w 1728"/>
                  <a:gd name="T17" fmla="*/ 910 h 936"/>
                  <a:gd name="T18" fmla="*/ 1120 w 1728"/>
                  <a:gd name="T19" fmla="*/ 926 h 936"/>
                  <a:gd name="T20" fmla="*/ 952 w 1728"/>
                  <a:gd name="T21" fmla="*/ 934 h 936"/>
                  <a:gd name="T22" fmla="*/ 864 w 1728"/>
                  <a:gd name="T23" fmla="*/ 936 h 936"/>
                  <a:gd name="T24" fmla="*/ 690 w 1728"/>
                  <a:gd name="T25" fmla="*/ 932 h 936"/>
                  <a:gd name="T26" fmla="*/ 528 w 1728"/>
                  <a:gd name="T27" fmla="*/ 920 h 936"/>
                  <a:gd name="T28" fmla="*/ 380 w 1728"/>
                  <a:gd name="T29" fmla="*/ 900 h 936"/>
                  <a:gd name="T30" fmla="*/ 254 w 1728"/>
                  <a:gd name="T31" fmla="*/ 872 h 936"/>
                  <a:gd name="T32" fmla="*/ 148 w 1728"/>
                  <a:gd name="T33" fmla="*/ 840 h 936"/>
                  <a:gd name="T34" fmla="*/ 68 w 1728"/>
                  <a:gd name="T35" fmla="*/ 804 h 936"/>
                  <a:gd name="T36" fmla="*/ 38 w 1728"/>
                  <a:gd name="T37" fmla="*/ 784 h 936"/>
                  <a:gd name="T38" fmla="*/ 18 w 1728"/>
                  <a:gd name="T39" fmla="*/ 764 h 936"/>
                  <a:gd name="T40" fmla="*/ 4 w 1728"/>
                  <a:gd name="T41" fmla="*/ 742 h 936"/>
                  <a:gd name="T42" fmla="*/ 0 w 1728"/>
                  <a:gd name="T43" fmla="*/ 720 h 936"/>
                  <a:gd name="T44" fmla="*/ 288 w 1728"/>
                  <a:gd name="T45" fmla="*/ 144 h 936"/>
                  <a:gd name="T46" fmla="*/ 290 w 1728"/>
                  <a:gd name="T47" fmla="*/ 130 h 936"/>
                  <a:gd name="T48" fmla="*/ 300 w 1728"/>
                  <a:gd name="T49" fmla="*/ 114 h 936"/>
                  <a:gd name="T50" fmla="*/ 334 w 1728"/>
                  <a:gd name="T51" fmla="*/ 88 h 936"/>
                  <a:gd name="T52" fmla="*/ 386 w 1728"/>
                  <a:gd name="T53" fmla="*/ 64 h 936"/>
                  <a:gd name="T54" fmla="*/ 456 w 1728"/>
                  <a:gd name="T55" fmla="*/ 42 h 936"/>
                  <a:gd name="T56" fmla="*/ 542 w 1728"/>
                  <a:gd name="T57" fmla="*/ 24 h 936"/>
                  <a:gd name="T58" fmla="*/ 640 w 1728"/>
                  <a:gd name="T59" fmla="*/ 12 h 936"/>
                  <a:gd name="T60" fmla="*/ 748 w 1728"/>
                  <a:gd name="T61" fmla="*/ 2 h 936"/>
                  <a:gd name="T62" fmla="*/ 864 w 1728"/>
                  <a:gd name="T63" fmla="*/ 0 h 936"/>
                  <a:gd name="T64" fmla="*/ 922 w 1728"/>
                  <a:gd name="T65" fmla="*/ 0 h 936"/>
                  <a:gd name="T66" fmla="*/ 1036 w 1728"/>
                  <a:gd name="T67" fmla="*/ 6 h 936"/>
                  <a:gd name="T68" fmla="*/ 1138 w 1728"/>
                  <a:gd name="T69" fmla="*/ 18 h 936"/>
                  <a:gd name="T70" fmla="*/ 1230 w 1728"/>
                  <a:gd name="T71" fmla="*/ 32 h 936"/>
                  <a:gd name="T72" fmla="*/ 1308 w 1728"/>
                  <a:gd name="T73" fmla="*/ 52 h 936"/>
                  <a:gd name="T74" fmla="*/ 1370 w 1728"/>
                  <a:gd name="T75" fmla="*/ 76 h 936"/>
                  <a:gd name="T76" fmla="*/ 1414 w 1728"/>
                  <a:gd name="T77" fmla="*/ 102 h 936"/>
                  <a:gd name="T78" fmla="*/ 1434 w 1728"/>
                  <a:gd name="T79" fmla="*/ 122 h 936"/>
                  <a:gd name="T80" fmla="*/ 1440 w 1728"/>
                  <a:gd name="T81" fmla="*/ 136 h 936"/>
                  <a:gd name="T82" fmla="*/ 1440 w 1728"/>
                  <a:gd name="T83" fmla="*/ 144 h 9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w 1728"/>
                  <a:gd name="T127" fmla="*/ 0 h 936"/>
                  <a:gd name="T128" fmla="*/ 1728 w 1728"/>
                  <a:gd name="T129" fmla="*/ 936 h 9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T126" t="T127" r="T128" b="T129"/>
                <a:pathLst>
                  <a:path w="1728" h="936">
                    <a:moveTo>
                      <a:pt x="1440" y="144"/>
                    </a:moveTo>
                    <a:lnTo>
                      <a:pt x="1728" y="720"/>
                    </a:lnTo>
                    <a:lnTo>
                      <a:pt x="1726" y="732"/>
                    </a:lnTo>
                    <a:lnTo>
                      <a:pt x="1724" y="742"/>
                    </a:lnTo>
                    <a:lnTo>
                      <a:pt x="1718" y="752"/>
                    </a:lnTo>
                    <a:lnTo>
                      <a:pt x="1710" y="764"/>
                    </a:lnTo>
                    <a:lnTo>
                      <a:pt x="1700" y="774"/>
                    </a:lnTo>
                    <a:lnTo>
                      <a:pt x="1690" y="784"/>
                    </a:lnTo>
                    <a:lnTo>
                      <a:pt x="1676" y="794"/>
                    </a:lnTo>
                    <a:lnTo>
                      <a:pt x="1660" y="804"/>
                    </a:lnTo>
                    <a:lnTo>
                      <a:pt x="1624" y="822"/>
                    </a:lnTo>
                    <a:lnTo>
                      <a:pt x="1580" y="840"/>
                    </a:lnTo>
                    <a:lnTo>
                      <a:pt x="1530" y="858"/>
                    </a:lnTo>
                    <a:lnTo>
                      <a:pt x="1474" y="872"/>
                    </a:lnTo>
                    <a:lnTo>
                      <a:pt x="1414" y="886"/>
                    </a:lnTo>
                    <a:lnTo>
                      <a:pt x="1348" y="900"/>
                    </a:lnTo>
                    <a:lnTo>
                      <a:pt x="1276" y="910"/>
                    </a:lnTo>
                    <a:lnTo>
                      <a:pt x="1200" y="920"/>
                    </a:lnTo>
                    <a:lnTo>
                      <a:pt x="1120" y="926"/>
                    </a:lnTo>
                    <a:lnTo>
                      <a:pt x="1038" y="932"/>
                    </a:lnTo>
                    <a:lnTo>
                      <a:pt x="952" y="934"/>
                    </a:lnTo>
                    <a:lnTo>
                      <a:pt x="864" y="936"/>
                    </a:lnTo>
                    <a:lnTo>
                      <a:pt x="776" y="934"/>
                    </a:lnTo>
                    <a:lnTo>
                      <a:pt x="690" y="932"/>
                    </a:lnTo>
                    <a:lnTo>
                      <a:pt x="608" y="926"/>
                    </a:lnTo>
                    <a:lnTo>
                      <a:pt x="528" y="920"/>
                    </a:lnTo>
                    <a:lnTo>
                      <a:pt x="452" y="910"/>
                    </a:lnTo>
                    <a:lnTo>
                      <a:pt x="380" y="900"/>
                    </a:lnTo>
                    <a:lnTo>
                      <a:pt x="314" y="886"/>
                    </a:lnTo>
                    <a:lnTo>
                      <a:pt x="254" y="872"/>
                    </a:lnTo>
                    <a:lnTo>
                      <a:pt x="198" y="858"/>
                    </a:lnTo>
                    <a:lnTo>
                      <a:pt x="148" y="840"/>
                    </a:lnTo>
                    <a:lnTo>
                      <a:pt x="104" y="822"/>
                    </a:lnTo>
                    <a:lnTo>
                      <a:pt x="68" y="804"/>
                    </a:lnTo>
                    <a:lnTo>
                      <a:pt x="52" y="794"/>
                    </a:lnTo>
                    <a:lnTo>
                      <a:pt x="38" y="784"/>
                    </a:lnTo>
                    <a:lnTo>
                      <a:pt x="28" y="774"/>
                    </a:lnTo>
                    <a:lnTo>
                      <a:pt x="18" y="764"/>
                    </a:lnTo>
                    <a:lnTo>
                      <a:pt x="10" y="752"/>
                    </a:lnTo>
                    <a:lnTo>
                      <a:pt x="4" y="742"/>
                    </a:lnTo>
                    <a:lnTo>
                      <a:pt x="2" y="732"/>
                    </a:lnTo>
                    <a:lnTo>
                      <a:pt x="0" y="720"/>
                    </a:lnTo>
                    <a:lnTo>
                      <a:pt x="288" y="144"/>
                    </a:lnTo>
                    <a:lnTo>
                      <a:pt x="288" y="136"/>
                    </a:lnTo>
                    <a:lnTo>
                      <a:pt x="290" y="130"/>
                    </a:lnTo>
                    <a:lnTo>
                      <a:pt x="294" y="122"/>
                    </a:lnTo>
                    <a:lnTo>
                      <a:pt x="300" y="114"/>
                    </a:lnTo>
                    <a:lnTo>
                      <a:pt x="314" y="102"/>
                    </a:lnTo>
                    <a:lnTo>
                      <a:pt x="334" y="88"/>
                    </a:lnTo>
                    <a:lnTo>
                      <a:pt x="358" y="76"/>
                    </a:lnTo>
                    <a:lnTo>
                      <a:pt x="386" y="64"/>
                    </a:lnTo>
                    <a:lnTo>
                      <a:pt x="420" y="52"/>
                    </a:lnTo>
                    <a:lnTo>
                      <a:pt x="456" y="42"/>
                    </a:lnTo>
                    <a:lnTo>
                      <a:pt x="498" y="32"/>
                    </a:lnTo>
                    <a:lnTo>
                      <a:pt x="542" y="24"/>
                    </a:lnTo>
                    <a:lnTo>
                      <a:pt x="590" y="18"/>
                    </a:lnTo>
                    <a:lnTo>
                      <a:pt x="640" y="12"/>
                    </a:lnTo>
                    <a:lnTo>
                      <a:pt x="692" y="6"/>
                    </a:lnTo>
                    <a:lnTo>
                      <a:pt x="748" y="2"/>
                    </a:lnTo>
                    <a:lnTo>
                      <a:pt x="806" y="0"/>
                    </a:lnTo>
                    <a:lnTo>
                      <a:pt x="864" y="0"/>
                    </a:lnTo>
                    <a:lnTo>
                      <a:pt x="922" y="0"/>
                    </a:lnTo>
                    <a:lnTo>
                      <a:pt x="980" y="2"/>
                    </a:lnTo>
                    <a:lnTo>
                      <a:pt x="1036" y="6"/>
                    </a:lnTo>
                    <a:lnTo>
                      <a:pt x="1088" y="12"/>
                    </a:lnTo>
                    <a:lnTo>
                      <a:pt x="1138" y="18"/>
                    </a:lnTo>
                    <a:lnTo>
                      <a:pt x="1186" y="24"/>
                    </a:lnTo>
                    <a:lnTo>
                      <a:pt x="1230" y="32"/>
                    </a:lnTo>
                    <a:lnTo>
                      <a:pt x="1272" y="42"/>
                    </a:lnTo>
                    <a:lnTo>
                      <a:pt x="1308" y="52"/>
                    </a:lnTo>
                    <a:lnTo>
                      <a:pt x="1342" y="64"/>
                    </a:lnTo>
                    <a:lnTo>
                      <a:pt x="1370" y="76"/>
                    </a:lnTo>
                    <a:lnTo>
                      <a:pt x="1394" y="88"/>
                    </a:lnTo>
                    <a:lnTo>
                      <a:pt x="1414" y="102"/>
                    </a:lnTo>
                    <a:lnTo>
                      <a:pt x="1428" y="114"/>
                    </a:lnTo>
                    <a:lnTo>
                      <a:pt x="1434" y="122"/>
                    </a:lnTo>
                    <a:lnTo>
                      <a:pt x="1438" y="130"/>
                    </a:lnTo>
                    <a:lnTo>
                      <a:pt x="1440" y="136"/>
                    </a:lnTo>
                    <a:lnTo>
                      <a:pt x="1440" y="144"/>
                    </a:lnTo>
                    <a:close/>
                  </a:path>
                </a:pathLst>
              </a:custGeom>
              <a:solidFill>
                <a:srgbClr val="38BFC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wrap="none" anchor="ctr"/>
              <a:lstStyle/>
              <a:p>
                <a:pPr algn="just">
                  <a:lnSpc>
                    <a:spcPct val="120000"/>
                  </a:lnSpc>
                </a:pPr>
                <a:endParaRPr lang="zh-CN" altLang="en-US" sz="780" b="1" dirty="0">
                  <a:solidFill>
                    <a:srgbClr val="000000"/>
                  </a:solidFill>
                  <a:latin typeface="Arial" pitchFamily="34" charset="0"/>
                  <a:ea typeface="微软雅黑" pitchFamily="34" charset="-122"/>
                  <a:cs typeface="微软雅黑" charset="0"/>
                  <a:sym typeface="Arial" pitchFamily="34" charset="0"/>
                </a:endParaRPr>
              </a:p>
            </p:txBody>
          </p:sp>
          <p:sp>
            <p:nvSpPr>
              <p:cNvPr id="22" name="Freeform 10"/>
              <p:cNvSpPr/>
              <p:nvPr/>
            </p:nvSpPr>
            <p:spPr bwMode="auto">
              <a:xfrm>
                <a:off x="2304" y="1944"/>
                <a:ext cx="1152" cy="288"/>
              </a:xfrm>
              <a:custGeom>
                <a:avLst/>
                <a:gdLst>
                  <a:gd name="T0" fmla="*/ 1152 w 1152"/>
                  <a:gd name="T1" fmla="*/ 144 h 288"/>
                  <a:gd name="T2" fmla="*/ 1150 w 1152"/>
                  <a:gd name="T3" fmla="*/ 158 h 288"/>
                  <a:gd name="T4" fmla="*/ 1140 w 1152"/>
                  <a:gd name="T5" fmla="*/ 174 h 288"/>
                  <a:gd name="T6" fmla="*/ 1106 w 1152"/>
                  <a:gd name="T7" fmla="*/ 200 h 288"/>
                  <a:gd name="T8" fmla="*/ 1054 w 1152"/>
                  <a:gd name="T9" fmla="*/ 224 h 288"/>
                  <a:gd name="T10" fmla="*/ 984 w 1152"/>
                  <a:gd name="T11" fmla="*/ 246 h 288"/>
                  <a:gd name="T12" fmla="*/ 898 w 1152"/>
                  <a:gd name="T13" fmla="*/ 264 h 288"/>
                  <a:gd name="T14" fmla="*/ 800 w 1152"/>
                  <a:gd name="T15" fmla="*/ 276 h 288"/>
                  <a:gd name="T16" fmla="*/ 692 w 1152"/>
                  <a:gd name="T17" fmla="*/ 286 h 288"/>
                  <a:gd name="T18" fmla="*/ 576 w 1152"/>
                  <a:gd name="T19" fmla="*/ 288 h 288"/>
                  <a:gd name="T20" fmla="*/ 518 w 1152"/>
                  <a:gd name="T21" fmla="*/ 288 h 288"/>
                  <a:gd name="T22" fmla="*/ 404 w 1152"/>
                  <a:gd name="T23" fmla="*/ 282 h 288"/>
                  <a:gd name="T24" fmla="*/ 302 w 1152"/>
                  <a:gd name="T25" fmla="*/ 270 h 288"/>
                  <a:gd name="T26" fmla="*/ 210 w 1152"/>
                  <a:gd name="T27" fmla="*/ 256 h 288"/>
                  <a:gd name="T28" fmla="*/ 132 w 1152"/>
                  <a:gd name="T29" fmla="*/ 236 h 288"/>
                  <a:gd name="T30" fmla="*/ 70 w 1152"/>
                  <a:gd name="T31" fmla="*/ 212 h 288"/>
                  <a:gd name="T32" fmla="*/ 26 w 1152"/>
                  <a:gd name="T33" fmla="*/ 186 h 288"/>
                  <a:gd name="T34" fmla="*/ 6 w 1152"/>
                  <a:gd name="T35" fmla="*/ 166 h 288"/>
                  <a:gd name="T36" fmla="*/ 0 w 1152"/>
                  <a:gd name="T37" fmla="*/ 152 h 288"/>
                  <a:gd name="T38" fmla="*/ 0 w 1152"/>
                  <a:gd name="T39" fmla="*/ 144 h 288"/>
                  <a:gd name="T40" fmla="*/ 2 w 1152"/>
                  <a:gd name="T41" fmla="*/ 130 h 288"/>
                  <a:gd name="T42" fmla="*/ 12 w 1152"/>
                  <a:gd name="T43" fmla="*/ 114 h 288"/>
                  <a:gd name="T44" fmla="*/ 46 w 1152"/>
                  <a:gd name="T45" fmla="*/ 88 h 288"/>
                  <a:gd name="T46" fmla="*/ 98 w 1152"/>
                  <a:gd name="T47" fmla="*/ 64 h 288"/>
                  <a:gd name="T48" fmla="*/ 168 w 1152"/>
                  <a:gd name="T49" fmla="*/ 42 h 288"/>
                  <a:gd name="T50" fmla="*/ 254 w 1152"/>
                  <a:gd name="T51" fmla="*/ 24 h 288"/>
                  <a:gd name="T52" fmla="*/ 352 w 1152"/>
                  <a:gd name="T53" fmla="*/ 12 h 288"/>
                  <a:gd name="T54" fmla="*/ 460 w 1152"/>
                  <a:gd name="T55" fmla="*/ 2 h 288"/>
                  <a:gd name="T56" fmla="*/ 576 w 1152"/>
                  <a:gd name="T57" fmla="*/ 0 h 288"/>
                  <a:gd name="T58" fmla="*/ 634 w 1152"/>
                  <a:gd name="T59" fmla="*/ 0 h 288"/>
                  <a:gd name="T60" fmla="*/ 748 w 1152"/>
                  <a:gd name="T61" fmla="*/ 6 h 288"/>
                  <a:gd name="T62" fmla="*/ 850 w 1152"/>
                  <a:gd name="T63" fmla="*/ 18 h 288"/>
                  <a:gd name="T64" fmla="*/ 942 w 1152"/>
                  <a:gd name="T65" fmla="*/ 32 h 288"/>
                  <a:gd name="T66" fmla="*/ 1020 w 1152"/>
                  <a:gd name="T67" fmla="*/ 52 h 288"/>
                  <a:gd name="T68" fmla="*/ 1082 w 1152"/>
                  <a:gd name="T69" fmla="*/ 76 h 288"/>
                  <a:gd name="T70" fmla="*/ 1126 w 1152"/>
                  <a:gd name="T71" fmla="*/ 102 h 288"/>
                  <a:gd name="T72" fmla="*/ 1146 w 1152"/>
                  <a:gd name="T73" fmla="*/ 122 h 288"/>
                  <a:gd name="T74" fmla="*/ 1152 w 1152"/>
                  <a:gd name="T75" fmla="*/ 136 h 288"/>
                  <a:gd name="T76" fmla="*/ 1152 w 1152"/>
                  <a:gd name="T77" fmla="*/ 144 h 288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w 1152"/>
                  <a:gd name="T118" fmla="*/ 0 h 288"/>
                  <a:gd name="T119" fmla="*/ 1152 w 1152"/>
                  <a:gd name="T120" fmla="*/ 288 h 288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T117" t="T118" r="T119" b="T120"/>
                <a:pathLst>
                  <a:path w="1152" h="288">
                    <a:moveTo>
                      <a:pt x="1152" y="144"/>
                    </a:moveTo>
                    <a:lnTo>
                      <a:pt x="1152" y="144"/>
                    </a:lnTo>
                    <a:lnTo>
                      <a:pt x="1152" y="152"/>
                    </a:lnTo>
                    <a:lnTo>
                      <a:pt x="1150" y="158"/>
                    </a:lnTo>
                    <a:lnTo>
                      <a:pt x="1146" y="166"/>
                    </a:lnTo>
                    <a:lnTo>
                      <a:pt x="1140" y="174"/>
                    </a:lnTo>
                    <a:lnTo>
                      <a:pt x="1126" y="186"/>
                    </a:lnTo>
                    <a:lnTo>
                      <a:pt x="1106" y="200"/>
                    </a:lnTo>
                    <a:lnTo>
                      <a:pt x="1082" y="212"/>
                    </a:lnTo>
                    <a:lnTo>
                      <a:pt x="1054" y="224"/>
                    </a:lnTo>
                    <a:lnTo>
                      <a:pt x="1020" y="236"/>
                    </a:lnTo>
                    <a:lnTo>
                      <a:pt x="984" y="246"/>
                    </a:lnTo>
                    <a:lnTo>
                      <a:pt x="942" y="256"/>
                    </a:lnTo>
                    <a:lnTo>
                      <a:pt x="898" y="264"/>
                    </a:lnTo>
                    <a:lnTo>
                      <a:pt x="850" y="270"/>
                    </a:lnTo>
                    <a:lnTo>
                      <a:pt x="800" y="276"/>
                    </a:lnTo>
                    <a:lnTo>
                      <a:pt x="748" y="282"/>
                    </a:lnTo>
                    <a:lnTo>
                      <a:pt x="692" y="286"/>
                    </a:lnTo>
                    <a:lnTo>
                      <a:pt x="634" y="288"/>
                    </a:lnTo>
                    <a:lnTo>
                      <a:pt x="576" y="288"/>
                    </a:lnTo>
                    <a:lnTo>
                      <a:pt x="518" y="288"/>
                    </a:lnTo>
                    <a:lnTo>
                      <a:pt x="460" y="286"/>
                    </a:lnTo>
                    <a:lnTo>
                      <a:pt x="404" y="282"/>
                    </a:lnTo>
                    <a:lnTo>
                      <a:pt x="352" y="276"/>
                    </a:lnTo>
                    <a:lnTo>
                      <a:pt x="302" y="270"/>
                    </a:lnTo>
                    <a:lnTo>
                      <a:pt x="254" y="264"/>
                    </a:lnTo>
                    <a:lnTo>
                      <a:pt x="210" y="256"/>
                    </a:lnTo>
                    <a:lnTo>
                      <a:pt x="168" y="246"/>
                    </a:lnTo>
                    <a:lnTo>
                      <a:pt x="132" y="236"/>
                    </a:lnTo>
                    <a:lnTo>
                      <a:pt x="98" y="224"/>
                    </a:lnTo>
                    <a:lnTo>
                      <a:pt x="70" y="212"/>
                    </a:lnTo>
                    <a:lnTo>
                      <a:pt x="46" y="200"/>
                    </a:lnTo>
                    <a:lnTo>
                      <a:pt x="26" y="186"/>
                    </a:lnTo>
                    <a:lnTo>
                      <a:pt x="12" y="174"/>
                    </a:lnTo>
                    <a:lnTo>
                      <a:pt x="6" y="166"/>
                    </a:lnTo>
                    <a:lnTo>
                      <a:pt x="2" y="158"/>
                    </a:lnTo>
                    <a:lnTo>
                      <a:pt x="0" y="152"/>
                    </a:lnTo>
                    <a:lnTo>
                      <a:pt x="0" y="144"/>
                    </a:lnTo>
                    <a:lnTo>
                      <a:pt x="0" y="136"/>
                    </a:lnTo>
                    <a:lnTo>
                      <a:pt x="2" y="130"/>
                    </a:lnTo>
                    <a:lnTo>
                      <a:pt x="6" y="122"/>
                    </a:lnTo>
                    <a:lnTo>
                      <a:pt x="12" y="114"/>
                    </a:lnTo>
                    <a:lnTo>
                      <a:pt x="26" y="102"/>
                    </a:lnTo>
                    <a:lnTo>
                      <a:pt x="46" y="88"/>
                    </a:lnTo>
                    <a:lnTo>
                      <a:pt x="70" y="76"/>
                    </a:lnTo>
                    <a:lnTo>
                      <a:pt x="98" y="64"/>
                    </a:lnTo>
                    <a:lnTo>
                      <a:pt x="132" y="52"/>
                    </a:lnTo>
                    <a:lnTo>
                      <a:pt x="168" y="42"/>
                    </a:lnTo>
                    <a:lnTo>
                      <a:pt x="210" y="32"/>
                    </a:lnTo>
                    <a:lnTo>
                      <a:pt x="254" y="24"/>
                    </a:lnTo>
                    <a:lnTo>
                      <a:pt x="302" y="18"/>
                    </a:lnTo>
                    <a:lnTo>
                      <a:pt x="352" y="12"/>
                    </a:lnTo>
                    <a:lnTo>
                      <a:pt x="404" y="6"/>
                    </a:lnTo>
                    <a:lnTo>
                      <a:pt x="460" y="2"/>
                    </a:lnTo>
                    <a:lnTo>
                      <a:pt x="518" y="0"/>
                    </a:lnTo>
                    <a:lnTo>
                      <a:pt x="576" y="0"/>
                    </a:lnTo>
                    <a:lnTo>
                      <a:pt x="634" y="0"/>
                    </a:lnTo>
                    <a:lnTo>
                      <a:pt x="692" y="2"/>
                    </a:lnTo>
                    <a:lnTo>
                      <a:pt x="748" y="6"/>
                    </a:lnTo>
                    <a:lnTo>
                      <a:pt x="800" y="12"/>
                    </a:lnTo>
                    <a:lnTo>
                      <a:pt x="850" y="18"/>
                    </a:lnTo>
                    <a:lnTo>
                      <a:pt x="898" y="24"/>
                    </a:lnTo>
                    <a:lnTo>
                      <a:pt x="942" y="32"/>
                    </a:lnTo>
                    <a:lnTo>
                      <a:pt x="984" y="42"/>
                    </a:lnTo>
                    <a:lnTo>
                      <a:pt x="1020" y="52"/>
                    </a:lnTo>
                    <a:lnTo>
                      <a:pt x="1054" y="64"/>
                    </a:lnTo>
                    <a:lnTo>
                      <a:pt x="1082" y="76"/>
                    </a:lnTo>
                    <a:lnTo>
                      <a:pt x="1106" y="88"/>
                    </a:lnTo>
                    <a:lnTo>
                      <a:pt x="1126" y="102"/>
                    </a:lnTo>
                    <a:lnTo>
                      <a:pt x="1140" y="114"/>
                    </a:lnTo>
                    <a:lnTo>
                      <a:pt x="1146" y="122"/>
                    </a:lnTo>
                    <a:lnTo>
                      <a:pt x="1150" y="130"/>
                    </a:lnTo>
                    <a:lnTo>
                      <a:pt x="1152" y="136"/>
                    </a:lnTo>
                    <a:lnTo>
                      <a:pt x="1152" y="144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767676">
                      <a:alpha val="0"/>
                    </a:srgbClr>
                  </a:gs>
                  <a:gs pos="100000">
                    <a:srgbClr val="FFFFFF"/>
                  </a:gs>
                </a:gsLst>
                <a:lin ang="540000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algn="just">
                  <a:lnSpc>
                    <a:spcPct val="120000"/>
                  </a:lnSpc>
                </a:pPr>
                <a:endParaRPr lang="zh-CN" altLang="en-US" sz="780" b="1">
                  <a:solidFill>
                    <a:srgbClr val="000000"/>
                  </a:solidFill>
                  <a:latin typeface="Arial" pitchFamily="34" charset="0"/>
                  <a:ea typeface="微软雅黑" pitchFamily="34" charset="-122"/>
                  <a:cs typeface="微软雅黑" charset="0"/>
                  <a:sym typeface="Arial" pitchFamily="34" charset="0"/>
                </a:endParaRPr>
              </a:p>
            </p:txBody>
          </p:sp>
        </p:grpSp>
        <p:sp>
          <p:nvSpPr>
            <p:cNvPr id="20" name="Oval 11"/>
            <p:cNvSpPr>
              <a:spLocks noChangeArrowheads="1"/>
            </p:cNvSpPr>
            <p:nvPr/>
          </p:nvSpPr>
          <p:spPr bwMode="auto">
            <a:xfrm>
              <a:off x="1927382" y="2788969"/>
              <a:ext cx="1911350" cy="622300"/>
            </a:xfrm>
            <a:prstGeom prst="ellipse">
              <a:avLst/>
            </a:prstGeom>
            <a:gradFill rotWithShape="1">
              <a:gsLst>
                <a:gs pos="0">
                  <a:srgbClr val="000000">
                    <a:alpha val="5000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wrap="none" anchor="ctr"/>
            <a:lstStyle>
              <a:lvl1pPr eaLnBrk="0" fontAlgn="ctr" hangingPunct="0">
                <a:lnSpc>
                  <a:spcPct val="120000"/>
                </a:lnSpc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2000" b="1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 eaLnBrk="0" fontAlgn="ctr" hangingPunct="0">
                <a:lnSpc>
                  <a:spcPct val="120000"/>
                </a:lnSpc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 eaLnBrk="0" fontAlgn="ctr" hangingPunct="0">
                <a:lnSpc>
                  <a:spcPct val="120000"/>
                </a:lnSpc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6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 eaLnBrk="0" fontAlgn="ctr" hangingPunct="0">
                <a:lnSpc>
                  <a:spcPct val="120000"/>
                </a:lnSpc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4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 eaLnBrk="0" fontAlgn="ctr" hangingPunct="0">
                <a:lnSpc>
                  <a:spcPct val="120000"/>
                </a:lnSpc>
                <a:spcBef>
                  <a:spcPct val="20000"/>
                </a:spcBef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2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eaLnBrk="0" fontAlgn="ctr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2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eaLnBrk="0" fontAlgn="ctr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2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eaLnBrk="0" fontAlgn="ctr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2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eaLnBrk="0" fontAlgn="ctr" hangingPunct="0">
                <a:lnSpc>
                  <a:spcPct val="120000"/>
                </a:lnSpc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60000"/>
                <a:buFont typeface="Wingdings" pitchFamily="2" charset="2"/>
                <a:buChar char="l"/>
                <a:defRPr sz="12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algn="just" defTabSz="915670" eaLnBrk="1" fontAlgn="base" hangingPunct="1">
                <a:spcBef>
                  <a:spcPts val="0"/>
                </a:spcBef>
                <a:buClrTx/>
                <a:buSzTx/>
                <a:buNone/>
                <a:defRPr/>
              </a:pPr>
              <a:endParaRPr lang="zh-CN" altLang="en-US" sz="780" b="0" kern="0">
                <a:solidFill>
                  <a:srgbClr val="000000"/>
                </a:solidFill>
                <a:latin typeface="Arial" pitchFamily="34" charset="0"/>
                <a:cs typeface="微软雅黑" charset="0"/>
                <a:sym typeface="Arial" pitchFamily="34" charset="0"/>
              </a:endParaRPr>
            </a:p>
          </p:txBody>
        </p:sp>
      </p:grpSp>
      <p:sp>
        <p:nvSpPr>
          <p:cNvPr id="23" name="Freeform 12"/>
          <p:cNvSpPr/>
          <p:nvPr/>
        </p:nvSpPr>
        <p:spPr bwMode="auto">
          <a:xfrm>
            <a:off x="2860700" y="1674900"/>
            <a:ext cx="1432734" cy="1469310"/>
          </a:xfrm>
          <a:custGeom>
            <a:avLst/>
            <a:gdLst>
              <a:gd name="T0" fmla="*/ 2147483647 w 576"/>
              <a:gd name="T1" fmla="*/ 2147483647 h 648"/>
              <a:gd name="T2" fmla="*/ 2147483647 w 576"/>
              <a:gd name="T3" fmla="*/ 2147483647 h 648"/>
              <a:gd name="T4" fmla="*/ 2147483647 w 576"/>
              <a:gd name="T5" fmla="*/ 2147483647 h 648"/>
              <a:gd name="T6" fmla="*/ 2147483647 w 576"/>
              <a:gd name="T7" fmla="*/ 2147483647 h 648"/>
              <a:gd name="T8" fmla="*/ 2147483647 w 576"/>
              <a:gd name="T9" fmla="*/ 2147483647 h 648"/>
              <a:gd name="T10" fmla="*/ 2147483647 w 576"/>
              <a:gd name="T11" fmla="*/ 2147483647 h 648"/>
              <a:gd name="T12" fmla="*/ 2147483647 w 576"/>
              <a:gd name="T13" fmla="*/ 2147483647 h 648"/>
              <a:gd name="T14" fmla="*/ 2147483647 w 576"/>
              <a:gd name="T15" fmla="*/ 2147483647 h 648"/>
              <a:gd name="T16" fmla="*/ 2147483647 w 576"/>
              <a:gd name="T17" fmla="*/ 2147483647 h 648"/>
              <a:gd name="T18" fmla="*/ 2147483647 w 576"/>
              <a:gd name="T19" fmla="*/ 2147483647 h 648"/>
              <a:gd name="T20" fmla="*/ 2147483647 w 576"/>
              <a:gd name="T21" fmla="*/ 2147483647 h 648"/>
              <a:gd name="T22" fmla="*/ 2133573609 w 576"/>
              <a:gd name="T23" fmla="*/ 2147483647 h 648"/>
              <a:gd name="T24" fmla="*/ 1775924795 w 576"/>
              <a:gd name="T25" fmla="*/ 2147483647 h 648"/>
              <a:gd name="T26" fmla="*/ 1775924795 w 576"/>
              <a:gd name="T27" fmla="*/ 2147483647 h 648"/>
              <a:gd name="T28" fmla="*/ 1418273498 w 576"/>
              <a:gd name="T29" fmla="*/ 2147483647 h 648"/>
              <a:gd name="T30" fmla="*/ 1085285581 w 576"/>
              <a:gd name="T31" fmla="*/ 2147483647 h 648"/>
              <a:gd name="T32" fmla="*/ 776966011 w 576"/>
              <a:gd name="T33" fmla="*/ 2147483647 h 648"/>
              <a:gd name="T34" fmla="*/ 517978169 w 576"/>
              <a:gd name="T35" fmla="*/ 2147483647 h 648"/>
              <a:gd name="T36" fmla="*/ 308319570 w 576"/>
              <a:gd name="T37" fmla="*/ 2147483647 h 648"/>
              <a:gd name="T38" fmla="*/ 209658599 w 576"/>
              <a:gd name="T39" fmla="*/ 2147483647 h 648"/>
              <a:gd name="T40" fmla="*/ 135661008 w 576"/>
              <a:gd name="T41" fmla="*/ 2147483647 h 648"/>
              <a:gd name="T42" fmla="*/ 73997591 w 576"/>
              <a:gd name="T43" fmla="*/ 2147483647 h 648"/>
              <a:gd name="T44" fmla="*/ 36997554 w 576"/>
              <a:gd name="T45" fmla="*/ 2147483647 h 648"/>
              <a:gd name="T46" fmla="*/ 12331690 w 576"/>
              <a:gd name="T47" fmla="*/ 2147483647 h 648"/>
              <a:gd name="T48" fmla="*/ 0 w 576"/>
              <a:gd name="T49" fmla="*/ 2147483647 h 648"/>
              <a:gd name="T50" fmla="*/ 1775924795 w 576"/>
              <a:gd name="T51" fmla="*/ 0 h 648"/>
              <a:gd name="T52" fmla="*/ 2147483647 w 576"/>
              <a:gd name="T53" fmla="*/ 2147483647 h 648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w 576"/>
              <a:gd name="T82" fmla="*/ 0 h 648"/>
              <a:gd name="T83" fmla="*/ 576 w 576"/>
              <a:gd name="T84" fmla="*/ 648 h 648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T81" t="T82" r="T83" b="T84"/>
            <a:pathLst>
              <a:path w="576" h="648">
                <a:moveTo>
                  <a:pt x="576" y="576"/>
                </a:moveTo>
                <a:lnTo>
                  <a:pt x="576" y="576"/>
                </a:lnTo>
                <a:lnTo>
                  <a:pt x="574" y="584"/>
                </a:lnTo>
                <a:lnTo>
                  <a:pt x="570" y="590"/>
                </a:lnTo>
                <a:lnTo>
                  <a:pt x="564" y="598"/>
                </a:lnTo>
                <a:lnTo>
                  <a:pt x="554" y="604"/>
                </a:lnTo>
                <a:lnTo>
                  <a:pt x="542" y="610"/>
                </a:lnTo>
                <a:lnTo>
                  <a:pt x="526" y="616"/>
                </a:lnTo>
                <a:lnTo>
                  <a:pt x="492" y="626"/>
                </a:lnTo>
                <a:lnTo>
                  <a:pt x="450" y="636"/>
                </a:lnTo>
                <a:lnTo>
                  <a:pt x="400" y="642"/>
                </a:lnTo>
                <a:lnTo>
                  <a:pt x="346" y="646"/>
                </a:lnTo>
                <a:lnTo>
                  <a:pt x="288" y="648"/>
                </a:lnTo>
                <a:lnTo>
                  <a:pt x="230" y="646"/>
                </a:lnTo>
                <a:lnTo>
                  <a:pt x="176" y="642"/>
                </a:lnTo>
                <a:lnTo>
                  <a:pt x="126" y="636"/>
                </a:lnTo>
                <a:lnTo>
                  <a:pt x="84" y="626"/>
                </a:lnTo>
                <a:lnTo>
                  <a:pt x="50" y="616"/>
                </a:lnTo>
                <a:lnTo>
                  <a:pt x="34" y="610"/>
                </a:lnTo>
                <a:lnTo>
                  <a:pt x="22" y="604"/>
                </a:lnTo>
                <a:lnTo>
                  <a:pt x="12" y="598"/>
                </a:lnTo>
                <a:lnTo>
                  <a:pt x="6" y="590"/>
                </a:lnTo>
                <a:lnTo>
                  <a:pt x="2" y="584"/>
                </a:lnTo>
                <a:lnTo>
                  <a:pt x="0" y="576"/>
                </a:lnTo>
                <a:lnTo>
                  <a:pt x="288" y="0"/>
                </a:lnTo>
                <a:lnTo>
                  <a:pt x="576" y="576"/>
                </a:lnTo>
                <a:close/>
              </a:path>
            </a:pathLst>
          </a:custGeom>
          <a:solidFill>
            <a:srgbClr val="2D99A1"/>
          </a:solidFill>
          <a:ln>
            <a:noFill/>
          </a:ln>
        </p:spPr>
        <p:txBody>
          <a:bodyPr wrap="none" anchor="ctr"/>
          <a:lstStyle/>
          <a:p>
            <a:pPr algn="just" defTabSz="915670">
              <a:lnSpc>
                <a:spcPct val="120000"/>
              </a:lnSpc>
              <a:defRPr/>
            </a:pPr>
            <a:endParaRPr lang="zh-CN" altLang="en-US" sz="780" b="1" kern="0">
              <a:solidFill>
                <a:srgbClr val="000000"/>
              </a:solidFill>
              <a:latin typeface="Arial" pitchFamily="34" charset="0"/>
              <a:ea typeface="微软雅黑" pitchFamily="34" charset="-122"/>
              <a:cs typeface="微软雅黑" charset="0"/>
              <a:sym typeface="Arial" pitchFamily="34" charset="0"/>
            </a:endParaRPr>
          </a:p>
        </p:txBody>
      </p:sp>
      <p:sp>
        <p:nvSpPr>
          <p:cNvPr id="24" name="Freeform 19"/>
          <p:cNvSpPr>
            <a:spLocks noEditPoints="1"/>
          </p:cNvSpPr>
          <p:nvPr/>
        </p:nvSpPr>
        <p:spPr bwMode="auto">
          <a:xfrm>
            <a:off x="3346543" y="3668088"/>
            <a:ext cx="459409" cy="443617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595" tIns="45796" rIns="91595" bIns="45796" numCol="1" anchor="t" anchorCtr="0" compatLnSpc="1"/>
          <a:lstStyle/>
          <a:p>
            <a:pPr algn="just">
              <a:lnSpc>
                <a:spcPct val="120000"/>
              </a:lnSpc>
            </a:pPr>
            <a:endParaRPr lang="id-ID" sz="780" dirty="0">
              <a:latin typeface="Arial" pitchFamily="34" charset="0"/>
              <a:ea typeface="微软雅黑" pitchFamily="34" charset="-122"/>
              <a:cs typeface="+mn-ea"/>
              <a:sym typeface="Arial" pitchFamily="34" charset="0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15189D94-5333-40C1-8ED8-4DBCB711AC11}"/>
              </a:ext>
            </a:extLst>
          </p:cNvPr>
          <p:cNvGrpSpPr/>
          <p:nvPr/>
        </p:nvGrpSpPr>
        <p:grpSpPr>
          <a:xfrm>
            <a:off x="3251764" y="2342850"/>
            <a:ext cx="641732" cy="565441"/>
            <a:chOff x="449263" y="1146175"/>
            <a:chExt cx="1801813" cy="1612901"/>
          </a:xfrm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00F416CD-AAF0-4ABD-B74A-BEA43A9439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9613" y="1554163"/>
              <a:ext cx="1284289" cy="1204913"/>
            </a:xfrm>
            <a:custGeom>
              <a:avLst/>
              <a:gdLst>
                <a:gd name="T0" fmla="*/ 429 w 809"/>
                <a:gd name="T1" fmla="*/ 8 h 759"/>
                <a:gd name="T2" fmla="*/ 425 w 809"/>
                <a:gd name="T3" fmla="*/ 4 h 759"/>
                <a:gd name="T4" fmla="*/ 404 w 809"/>
                <a:gd name="T5" fmla="*/ 0 h 759"/>
                <a:gd name="T6" fmla="*/ 384 w 809"/>
                <a:gd name="T7" fmla="*/ 4 h 759"/>
                <a:gd name="T8" fmla="*/ 26 w 809"/>
                <a:gd name="T9" fmla="*/ 310 h 759"/>
                <a:gd name="T10" fmla="*/ 16 w 809"/>
                <a:gd name="T11" fmla="*/ 322 h 759"/>
                <a:gd name="T12" fmla="*/ 2 w 809"/>
                <a:gd name="T13" fmla="*/ 352 h 759"/>
                <a:gd name="T14" fmla="*/ 0 w 809"/>
                <a:gd name="T15" fmla="*/ 726 h 759"/>
                <a:gd name="T16" fmla="*/ 0 w 809"/>
                <a:gd name="T17" fmla="*/ 734 h 759"/>
                <a:gd name="T18" fmla="*/ 6 w 809"/>
                <a:gd name="T19" fmla="*/ 745 h 759"/>
                <a:gd name="T20" fmla="*/ 16 w 809"/>
                <a:gd name="T21" fmla="*/ 753 h 759"/>
                <a:gd name="T22" fmla="*/ 28 w 809"/>
                <a:gd name="T23" fmla="*/ 759 h 759"/>
                <a:gd name="T24" fmla="*/ 267 w 809"/>
                <a:gd name="T25" fmla="*/ 759 h 759"/>
                <a:gd name="T26" fmla="*/ 273 w 809"/>
                <a:gd name="T27" fmla="*/ 759 h 759"/>
                <a:gd name="T28" fmla="*/ 285 w 809"/>
                <a:gd name="T29" fmla="*/ 753 h 759"/>
                <a:gd name="T30" fmla="*/ 295 w 809"/>
                <a:gd name="T31" fmla="*/ 745 h 759"/>
                <a:gd name="T32" fmla="*/ 301 w 809"/>
                <a:gd name="T33" fmla="*/ 734 h 759"/>
                <a:gd name="T34" fmla="*/ 301 w 809"/>
                <a:gd name="T35" fmla="*/ 478 h 759"/>
                <a:gd name="T36" fmla="*/ 301 w 809"/>
                <a:gd name="T37" fmla="*/ 471 h 759"/>
                <a:gd name="T38" fmla="*/ 307 w 809"/>
                <a:gd name="T39" fmla="*/ 459 h 759"/>
                <a:gd name="T40" fmla="*/ 317 w 809"/>
                <a:gd name="T41" fmla="*/ 449 h 759"/>
                <a:gd name="T42" fmla="*/ 328 w 809"/>
                <a:gd name="T43" fmla="*/ 445 h 759"/>
                <a:gd name="T44" fmla="*/ 479 w 809"/>
                <a:gd name="T45" fmla="*/ 443 h 759"/>
                <a:gd name="T46" fmla="*/ 487 w 809"/>
                <a:gd name="T47" fmla="*/ 445 h 759"/>
                <a:gd name="T48" fmla="*/ 498 w 809"/>
                <a:gd name="T49" fmla="*/ 449 h 759"/>
                <a:gd name="T50" fmla="*/ 508 w 809"/>
                <a:gd name="T51" fmla="*/ 459 h 759"/>
                <a:gd name="T52" fmla="*/ 512 w 809"/>
                <a:gd name="T53" fmla="*/ 471 h 759"/>
                <a:gd name="T54" fmla="*/ 514 w 809"/>
                <a:gd name="T55" fmla="*/ 726 h 759"/>
                <a:gd name="T56" fmla="*/ 514 w 809"/>
                <a:gd name="T57" fmla="*/ 734 h 759"/>
                <a:gd name="T58" fmla="*/ 520 w 809"/>
                <a:gd name="T59" fmla="*/ 745 h 759"/>
                <a:gd name="T60" fmla="*/ 528 w 809"/>
                <a:gd name="T61" fmla="*/ 753 h 759"/>
                <a:gd name="T62" fmla="*/ 542 w 809"/>
                <a:gd name="T63" fmla="*/ 759 h 759"/>
                <a:gd name="T64" fmla="*/ 775 w 809"/>
                <a:gd name="T65" fmla="*/ 759 h 759"/>
                <a:gd name="T66" fmla="*/ 781 w 809"/>
                <a:gd name="T67" fmla="*/ 759 h 759"/>
                <a:gd name="T68" fmla="*/ 793 w 809"/>
                <a:gd name="T69" fmla="*/ 753 h 759"/>
                <a:gd name="T70" fmla="*/ 803 w 809"/>
                <a:gd name="T71" fmla="*/ 745 h 759"/>
                <a:gd name="T72" fmla="*/ 807 w 809"/>
                <a:gd name="T73" fmla="*/ 734 h 759"/>
                <a:gd name="T74" fmla="*/ 809 w 809"/>
                <a:gd name="T75" fmla="*/ 368 h 759"/>
                <a:gd name="T76" fmla="*/ 807 w 809"/>
                <a:gd name="T77" fmla="*/ 352 h 759"/>
                <a:gd name="T78" fmla="*/ 793 w 809"/>
                <a:gd name="T79" fmla="*/ 322 h 759"/>
                <a:gd name="T80" fmla="*/ 783 w 809"/>
                <a:gd name="T81" fmla="*/ 310 h 759"/>
                <a:gd name="T82" fmla="*/ 404 w 809"/>
                <a:gd name="T83" fmla="*/ 324 h 759"/>
                <a:gd name="T84" fmla="*/ 376 w 809"/>
                <a:gd name="T85" fmla="*/ 318 h 759"/>
                <a:gd name="T86" fmla="*/ 354 w 809"/>
                <a:gd name="T87" fmla="*/ 303 h 759"/>
                <a:gd name="T88" fmla="*/ 338 w 809"/>
                <a:gd name="T89" fmla="*/ 281 h 759"/>
                <a:gd name="T90" fmla="*/ 332 w 809"/>
                <a:gd name="T91" fmla="*/ 253 h 759"/>
                <a:gd name="T92" fmla="*/ 334 w 809"/>
                <a:gd name="T93" fmla="*/ 237 h 759"/>
                <a:gd name="T94" fmla="*/ 344 w 809"/>
                <a:gd name="T95" fmla="*/ 214 h 759"/>
                <a:gd name="T96" fmla="*/ 364 w 809"/>
                <a:gd name="T97" fmla="*/ 194 h 759"/>
                <a:gd name="T98" fmla="*/ 390 w 809"/>
                <a:gd name="T99" fmla="*/ 182 h 759"/>
                <a:gd name="T100" fmla="*/ 404 w 809"/>
                <a:gd name="T101" fmla="*/ 182 h 759"/>
                <a:gd name="T102" fmla="*/ 431 w 809"/>
                <a:gd name="T103" fmla="*/ 186 h 759"/>
                <a:gd name="T104" fmla="*/ 455 w 809"/>
                <a:gd name="T105" fmla="*/ 202 h 759"/>
                <a:gd name="T106" fmla="*/ 471 w 809"/>
                <a:gd name="T107" fmla="*/ 225 h 759"/>
                <a:gd name="T108" fmla="*/ 477 w 809"/>
                <a:gd name="T109" fmla="*/ 253 h 759"/>
                <a:gd name="T110" fmla="*/ 475 w 809"/>
                <a:gd name="T111" fmla="*/ 267 h 759"/>
                <a:gd name="T112" fmla="*/ 463 w 809"/>
                <a:gd name="T113" fmla="*/ 293 h 759"/>
                <a:gd name="T114" fmla="*/ 445 w 809"/>
                <a:gd name="T115" fmla="*/ 312 h 759"/>
                <a:gd name="T116" fmla="*/ 419 w 809"/>
                <a:gd name="T117" fmla="*/ 322 h 759"/>
                <a:gd name="T118" fmla="*/ 404 w 809"/>
                <a:gd name="T119" fmla="*/ 324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09" h="759">
                  <a:moveTo>
                    <a:pt x="783" y="310"/>
                  </a:moveTo>
                  <a:lnTo>
                    <a:pt x="429" y="8"/>
                  </a:lnTo>
                  <a:lnTo>
                    <a:pt x="429" y="8"/>
                  </a:lnTo>
                  <a:lnTo>
                    <a:pt x="425" y="4"/>
                  </a:lnTo>
                  <a:lnTo>
                    <a:pt x="417" y="2"/>
                  </a:lnTo>
                  <a:lnTo>
                    <a:pt x="404" y="0"/>
                  </a:lnTo>
                  <a:lnTo>
                    <a:pt x="390" y="2"/>
                  </a:lnTo>
                  <a:lnTo>
                    <a:pt x="384" y="4"/>
                  </a:lnTo>
                  <a:lnTo>
                    <a:pt x="378" y="8"/>
                  </a:lnTo>
                  <a:lnTo>
                    <a:pt x="26" y="310"/>
                  </a:lnTo>
                  <a:lnTo>
                    <a:pt x="26" y="310"/>
                  </a:lnTo>
                  <a:lnTo>
                    <a:pt x="16" y="322"/>
                  </a:lnTo>
                  <a:lnTo>
                    <a:pt x="8" y="336"/>
                  </a:lnTo>
                  <a:lnTo>
                    <a:pt x="2" y="352"/>
                  </a:lnTo>
                  <a:lnTo>
                    <a:pt x="0" y="368"/>
                  </a:lnTo>
                  <a:lnTo>
                    <a:pt x="0" y="726"/>
                  </a:lnTo>
                  <a:lnTo>
                    <a:pt x="0" y="726"/>
                  </a:lnTo>
                  <a:lnTo>
                    <a:pt x="0" y="734"/>
                  </a:lnTo>
                  <a:lnTo>
                    <a:pt x="2" y="739"/>
                  </a:lnTo>
                  <a:lnTo>
                    <a:pt x="6" y="745"/>
                  </a:lnTo>
                  <a:lnTo>
                    <a:pt x="10" y="749"/>
                  </a:lnTo>
                  <a:lnTo>
                    <a:pt x="16" y="753"/>
                  </a:lnTo>
                  <a:lnTo>
                    <a:pt x="20" y="757"/>
                  </a:lnTo>
                  <a:lnTo>
                    <a:pt x="28" y="759"/>
                  </a:lnTo>
                  <a:lnTo>
                    <a:pt x="34" y="759"/>
                  </a:lnTo>
                  <a:lnTo>
                    <a:pt x="267" y="759"/>
                  </a:lnTo>
                  <a:lnTo>
                    <a:pt x="267" y="759"/>
                  </a:lnTo>
                  <a:lnTo>
                    <a:pt x="273" y="759"/>
                  </a:lnTo>
                  <a:lnTo>
                    <a:pt x="279" y="757"/>
                  </a:lnTo>
                  <a:lnTo>
                    <a:pt x="285" y="753"/>
                  </a:lnTo>
                  <a:lnTo>
                    <a:pt x="291" y="749"/>
                  </a:lnTo>
                  <a:lnTo>
                    <a:pt x="295" y="745"/>
                  </a:lnTo>
                  <a:lnTo>
                    <a:pt x="299" y="739"/>
                  </a:lnTo>
                  <a:lnTo>
                    <a:pt x="301" y="734"/>
                  </a:lnTo>
                  <a:lnTo>
                    <a:pt x="301" y="726"/>
                  </a:lnTo>
                  <a:lnTo>
                    <a:pt x="301" y="478"/>
                  </a:lnTo>
                  <a:lnTo>
                    <a:pt x="301" y="478"/>
                  </a:lnTo>
                  <a:lnTo>
                    <a:pt x="301" y="471"/>
                  </a:lnTo>
                  <a:lnTo>
                    <a:pt x="303" y="465"/>
                  </a:lnTo>
                  <a:lnTo>
                    <a:pt x="307" y="459"/>
                  </a:lnTo>
                  <a:lnTo>
                    <a:pt x="311" y="455"/>
                  </a:lnTo>
                  <a:lnTo>
                    <a:pt x="317" y="449"/>
                  </a:lnTo>
                  <a:lnTo>
                    <a:pt x="322" y="447"/>
                  </a:lnTo>
                  <a:lnTo>
                    <a:pt x="328" y="445"/>
                  </a:lnTo>
                  <a:lnTo>
                    <a:pt x="334" y="443"/>
                  </a:lnTo>
                  <a:lnTo>
                    <a:pt x="479" y="443"/>
                  </a:lnTo>
                  <a:lnTo>
                    <a:pt x="479" y="443"/>
                  </a:lnTo>
                  <a:lnTo>
                    <a:pt x="487" y="445"/>
                  </a:lnTo>
                  <a:lnTo>
                    <a:pt x="492" y="447"/>
                  </a:lnTo>
                  <a:lnTo>
                    <a:pt x="498" y="449"/>
                  </a:lnTo>
                  <a:lnTo>
                    <a:pt x="504" y="455"/>
                  </a:lnTo>
                  <a:lnTo>
                    <a:pt x="508" y="459"/>
                  </a:lnTo>
                  <a:lnTo>
                    <a:pt x="510" y="465"/>
                  </a:lnTo>
                  <a:lnTo>
                    <a:pt x="512" y="471"/>
                  </a:lnTo>
                  <a:lnTo>
                    <a:pt x="514" y="478"/>
                  </a:lnTo>
                  <a:lnTo>
                    <a:pt x="514" y="726"/>
                  </a:lnTo>
                  <a:lnTo>
                    <a:pt x="514" y="726"/>
                  </a:lnTo>
                  <a:lnTo>
                    <a:pt x="514" y="734"/>
                  </a:lnTo>
                  <a:lnTo>
                    <a:pt x="516" y="739"/>
                  </a:lnTo>
                  <a:lnTo>
                    <a:pt x="520" y="745"/>
                  </a:lnTo>
                  <a:lnTo>
                    <a:pt x="524" y="749"/>
                  </a:lnTo>
                  <a:lnTo>
                    <a:pt x="528" y="753"/>
                  </a:lnTo>
                  <a:lnTo>
                    <a:pt x="534" y="757"/>
                  </a:lnTo>
                  <a:lnTo>
                    <a:pt x="542" y="759"/>
                  </a:lnTo>
                  <a:lnTo>
                    <a:pt x="548" y="759"/>
                  </a:lnTo>
                  <a:lnTo>
                    <a:pt x="775" y="759"/>
                  </a:lnTo>
                  <a:lnTo>
                    <a:pt x="775" y="759"/>
                  </a:lnTo>
                  <a:lnTo>
                    <a:pt x="781" y="759"/>
                  </a:lnTo>
                  <a:lnTo>
                    <a:pt x="787" y="757"/>
                  </a:lnTo>
                  <a:lnTo>
                    <a:pt x="793" y="753"/>
                  </a:lnTo>
                  <a:lnTo>
                    <a:pt x="799" y="749"/>
                  </a:lnTo>
                  <a:lnTo>
                    <a:pt x="803" y="745"/>
                  </a:lnTo>
                  <a:lnTo>
                    <a:pt x="805" y="739"/>
                  </a:lnTo>
                  <a:lnTo>
                    <a:pt x="807" y="734"/>
                  </a:lnTo>
                  <a:lnTo>
                    <a:pt x="809" y="726"/>
                  </a:lnTo>
                  <a:lnTo>
                    <a:pt x="809" y="368"/>
                  </a:lnTo>
                  <a:lnTo>
                    <a:pt x="809" y="368"/>
                  </a:lnTo>
                  <a:lnTo>
                    <a:pt x="807" y="352"/>
                  </a:lnTo>
                  <a:lnTo>
                    <a:pt x="801" y="336"/>
                  </a:lnTo>
                  <a:lnTo>
                    <a:pt x="793" y="322"/>
                  </a:lnTo>
                  <a:lnTo>
                    <a:pt x="783" y="310"/>
                  </a:lnTo>
                  <a:lnTo>
                    <a:pt x="783" y="310"/>
                  </a:lnTo>
                  <a:close/>
                  <a:moveTo>
                    <a:pt x="404" y="324"/>
                  </a:moveTo>
                  <a:lnTo>
                    <a:pt x="404" y="324"/>
                  </a:lnTo>
                  <a:lnTo>
                    <a:pt x="390" y="322"/>
                  </a:lnTo>
                  <a:lnTo>
                    <a:pt x="376" y="318"/>
                  </a:lnTo>
                  <a:lnTo>
                    <a:pt x="364" y="312"/>
                  </a:lnTo>
                  <a:lnTo>
                    <a:pt x="354" y="303"/>
                  </a:lnTo>
                  <a:lnTo>
                    <a:pt x="344" y="293"/>
                  </a:lnTo>
                  <a:lnTo>
                    <a:pt x="338" y="281"/>
                  </a:lnTo>
                  <a:lnTo>
                    <a:pt x="334" y="267"/>
                  </a:lnTo>
                  <a:lnTo>
                    <a:pt x="332" y="253"/>
                  </a:lnTo>
                  <a:lnTo>
                    <a:pt x="332" y="253"/>
                  </a:lnTo>
                  <a:lnTo>
                    <a:pt x="334" y="237"/>
                  </a:lnTo>
                  <a:lnTo>
                    <a:pt x="338" y="225"/>
                  </a:lnTo>
                  <a:lnTo>
                    <a:pt x="344" y="214"/>
                  </a:lnTo>
                  <a:lnTo>
                    <a:pt x="354" y="202"/>
                  </a:lnTo>
                  <a:lnTo>
                    <a:pt x="364" y="194"/>
                  </a:lnTo>
                  <a:lnTo>
                    <a:pt x="376" y="186"/>
                  </a:lnTo>
                  <a:lnTo>
                    <a:pt x="390" y="182"/>
                  </a:lnTo>
                  <a:lnTo>
                    <a:pt x="404" y="182"/>
                  </a:lnTo>
                  <a:lnTo>
                    <a:pt x="404" y="182"/>
                  </a:lnTo>
                  <a:lnTo>
                    <a:pt x="419" y="182"/>
                  </a:lnTo>
                  <a:lnTo>
                    <a:pt x="431" y="186"/>
                  </a:lnTo>
                  <a:lnTo>
                    <a:pt x="445" y="194"/>
                  </a:lnTo>
                  <a:lnTo>
                    <a:pt x="455" y="202"/>
                  </a:lnTo>
                  <a:lnTo>
                    <a:pt x="463" y="214"/>
                  </a:lnTo>
                  <a:lnTo>
                    <a:pt x="471" y="225"/>
                  </a:lnTo>
                  <a:lnTo>
                    <a:pt x="475" y="237"/>
                  </a:lnTo>
                  <a:lnTo>
                    <a:pt x="477" y="253"/>
                  </a:lnTo>
                  <a:lnTo>
                    <a:pt x="477" y="253"/>
                  </a:lnTo>
                  <a:lnTo>
                    <a:pt x="475" y="267"/>
                  </a:lnTo>
                  <a:lnTo>
                    <a:pt x="471" y="281"/>
                  </a:lnTo>
                  <a:lnTo>
                    <a:pt x="463" y="293"/>
                  </a:lnTo>
                  <a:lnTo>
                    <a:pt x="455" y="303"/>
                  </a:lnTo>
                  <a:lnTo>
                    <a:pt x="445" y="312"/>
                  </a:lnTo>
                  <a:lnTo>
                    <a:pt x="431" y="318"/>
                  </a:lnTo>
                  <a:lnTo>
                    <a:pt x="419" y="322"/>
                  </a:lnTo>
                  <a:lnTo>
                    <a:pt x="404" y="324"/>
                  </a:lnTo>
                  <a:lnTo>
                    <a:pt x="404" y="324"/>
                  </a:lnTo>
                  <a:close/>
                </a:path>
              </a:pathLst>
            </a:custGeom>
            <a:solidFill>
              <a:srgbClr val="1A3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1DE630D8-E648-4C65-B227-04B1719F6C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9263" y="1146175"/>
              <a:ext cx="1801813" cy="900113"/>
            </a:xfrm>
            <a:custGeom>
              <a:avLst/>
              <a:gdLst>
                <a:gd name="T0" fmla="*/ 975 w 1135"/>
                <a:gd name="T1" fmla="*/ 261 h 567"/>
                <a:gd name="T2" fmla="*/ 819 w 1135"/>
                <a:gd name="T3" fmla="*/ 71 h 567"/>
                <a:gd name="T4" fmla="*/ 821 w 1135"/>
                <a:gd name="T5" fmla="*/ 65 h 567"/>
                <a:gd name="T6" fmla="*/ 825 w 1135"/>
                <a:gd name="T7" fmla="*/ 53 h 567"/>
                <a:gd name="T8" fmla="*/ 834 w 1135"/>
                <a:gd name="T9" fmla="*/ 43 h 567"/>
                <a:gd name="T10" fmla="*/ 846 w 1135"/>
                <a:gd name="T11" fmla="*/ 38 h 567"/>
                <a:gd name="T12" fmla="*/ 941 w 1135"/>
                <a:gd name="T13" fmla="*/ 38 h 567"/>
                <a:gd name="T14" fmla="*/ 947 w 1135"/>
                <a:gd name="T15" fmla="*/ 38 h 567"/>
                <a:gd name="T16" fmla="*/ 961 w 1135"/>
                <a:gd name="T17" fmla="*/ 43 h 567"/>
                <a:gd name="T18" fmla="*/ 969 w 1135"/>
                <a:gd name="T19" fmla="*/ 53 h 567"/>
                <a:gd name="T20" fmla="*/ 975 w 1135"/>
                <a:gd name="T21" fmla="*/ 65 h 567"/>
                <a:gd name="T22" fmla="*/ 975 w 1135"/>
                <a:gd name="T23" fmla="*/ 71 h 567"/>
                <a:gd name="T24" fmla="*/ 568 w 1135"/>
                <a:gd name="T25" fmla="*/ 162 h 567"/>
                <a:gd name="T26" fmla="*/ 1020 w 1135"/>
                <a:gd name="T27" fmla="*/ 550 h 567"/>
                <a:gd name="T28" fmla="*/ 1044 w 1135"/>
                <a:gd name="T29" fmla="*/ 563 h 567"/>
                <a:gd name="T30" fmla="*/ 1070 w 1135"/>
                <a:gd name="T31" fmla="*/ 567 h 567"/>
                <a:gd name="T32" fmla="*/ 1095 w 1135"/>
                <a:gd name="T33" fmla="*/ 561 h 567"/>
                <a:gd name="T34" fmla="*/ 1117 w 1135"/>
                <a:gd name="T35" fmla="*/ 546 h 567"/>
                <a:gd name="T36" fmla="*/ 1125 w 1135"/>
                <a:gd name="T37" fmla="*/ 534 h 567"/>
                <a:gd name="T38" fmla="*/ 1135 w 1135"/>
                <a:gd name="T39" fmla="*/ 510 h 567"/>
                <a:gd name="T40" fmla="*/ 1133 w 1135"/>
                <a:gd name="T41" fmla="*/ 482 h 567"/>
                <a:gd name="T42" fmla="*/ 1123 w 1135"/>
                <a:gd name="T43" fmla="*/ 459 h 567"/>
                <a:gd name="T44" fmla="*/ 615 w 1135"/>
                <a:gd name="T45" fmla="*/ 18 h 567"/>
                <a:gd name="T46" fmla="*/ 605 w 1135"/>
                <a:gd name="T47" fmla="*/ 10 h 567"/>
                <a:gd name="T48" fmla="*/ 581 w 1135"/>
                <a:gd name="T49" fmla="*/ 2 h 567"/>
                <a:gd name="T50" fmla="*/ 556 w 1135"/>
                <a:gd name="T51" fmla="*/ 2 h 567"/>
                <a:gd name="T52" fmla="*/ 532 w 1135"/>
                <a:gd name="T53" fmla="*/ 10 h 567"/>
                <a:gd name="T54" fmla="*/ 24 w 1135"/>
                <a:gd name="T55" fmla="*/ 449 h 567"/>
                <a:gd name="T56" fmla="*/ 14 w 1135"/>
                <a:gd name="T57" fmla="*/ 459 h 567"/>
                <a:gd name="T58" fmla="*/ 2 w 1135"/>
                <a:gd name="T59" fmla="*/ 482 h 567"/>
                <a:gd name="T60" fmla="*/ 2 w 1135"/>
                <a:gd name="T61" fmla="*/ 510 h 567"/>
                <a:gd name="T62" fmla="*/ 10 w 1135"/>
                <a:gd name="T63" fmla="*/ 534 h 567"/>
                <a:gd name="T64" fmla="*/ 18 w 1135"/>
                <a:gd name="T65" fmla="*/ 546 h 567"/>
                <a:gd name="T66" fmla="*/ 36 w 1135"/>
                <a:gd name="T67" fmla="*/ 558 h 567"/>
                <a:gd name="T68" fmla="*/ 61 w 1135"/>
                <a:gd name="T69" fmla="*/ 565 h 567"/>
                <a:gd name="T70" fmla="*/ 89 w 1135"/>
                <a:gd name="T71" fmla="*/ 565 h 567"/>
                <a:gd name="T72" fmla="*/ 111 w 1135"/>
                <a:gd name="T73" fmla="*/ 556 h 567"/>
                <a:gd name="T74" fmla="*/ 117 w 1135"/>
                <a:gd name="T75" fmla="*/ 550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35" h="567">
                  <a:moveTo>
                    <a:pt x="975" y="71"/>
                  </a:moveTo>
                  <a:lnTo>
                    <a:pt x="975" y="261"/>
                  </a:lnTo>
                  <a:lnTo>
                    <a:pt x="819" y="127"/>
                  </a:lnTo>
                  <a:lnTo>
                    <a:pt x="819" y="71"/>
                  </a:lnTo>
                  <a:lnTo>
                    <a:pt x="819" y="71"/>
                  </a:lnTo>
                  <a:lnTo>
                    <a:pt x="821" y="65"/>
                  </a:lnTo>
                  <a:lnTo>
                    <a:pt x="823" y="57"/>
                  </a:lnTo>
                  <a:lnTo>
                    <a:pt x="825" y="53"/>
                  </a:lnTo>
                  <a:lnTo>
                    <a:pt x="830" y="47"/>
                  </a:lnTo>
                  <a:lnTo>
                    <a:pt x="834" y="43"/>
                  </a:lnTo>
                  <a:lnTo>
                    <a:pt x="840" y="40"/>
                  </a:lnTo>
                  <a:lnTo>
                    <a:pt x="846" y="38"/>
                  </a:lnTo>
                  <a:lnTo>
                    <a:pt x="854" y="38"/>
                  </a:lnTo>
                  <a:lnTo>
                    <a:pt x="941" y="38"/>
                  </a:lnTo>
                  <a:lnTo>
                    <a:pt x="941" y="38"/>
                  </a:lnTo>
                  <a:lnTo>
                    <a:pt x="947" y="38"/>
                  </a:lnTo>
                  <a:lnTo>
                    <a:pt x="955" y="40"/>
                  </a:lnTo>
                  <a:lnTo>
                    <a:pt x="961" y="43"/>
                  </a:lnTo>
                  <a:lnTo>
                    <a:pt x="965" y="47"/>
                  </a:lnTo>
                  <a:lnTo>
                    <a:pt x="969" y="53"/>
                  </a:lnTo>
                  <a:lnTo>
                    <a:pt x="973" y="57"/>
                  </a:lnTo>
                  <a:lnTo>
                    <a:pt x="975" y="65"/>
                  </a:lnTo>
                  <a:lnTo>
                    <a:pt x="975" y="71"/>
                  </a:lnTo>
                  <a:lnTo>
                    <a:pt x="975" y="71"/>
                  </a:lnTo>
                  <a:close/>
                  <a:moveTo>
                    <a:pt x="117" y="550"/>
                  </a:moveTo>
                  <a:lnTo>
                    <a:pt x="568" y="162"/>
                  </a:lnTo>
                  <a:lnTo>
                    <a:pt x="1020" y="550"/>
                  </a:lnTo>
                  <a:lnTo>
                    <a:pt x="1020" y="550"/>
                  </a:lnTo>
                  <a:lnTo>
                    <a:pt x="1032" y="560"/>
                  </a:lnTo>
                  <a:lnTo>
                    <a:pt x="1044" y="563"/>
                  </a:lnTo>
                  <a:lnTo>
                    <a:pt x="1056" y="567"/>
                  </a:lnTo>
                  <a:lnTo>
                    <a:pt x="1070" y="567"/>
                  </a:lnTo>
                  <a:lnTo>
                    <a:pt x="1084" y="565"/>
                  </a:lnTo>
                  <a:lnTo>
                    <a:pt x="1095" y="561"/>
                  </a:lnTo>
                  <a:lnTo>
                    <a:pt x="1107" y="556"/>
                  </a:lnTo>
                  <a:lnTo>
                    <a:pt x="1117" y="546"/>
                  </a:lnTo>
                  <a:lnTo>
                    <a:pt x="1117" y="546"/>
                  </a:lnTo>
                  <a:lnTo>
                    <a:pt x="1125" y="534"/>
                  </a:lnTo>
                  <a:lnTo>
                    <a:pt x="1131" y="522"/>
                  </a:lnTo>
                  <a:lnTo>
                    <a:pt x="1135" y="510"/>
                  </a:lnTo>
                  <a:lnTo>
                    <a:pt x="1135" y="496"/>
                  </a:lnTo>
                  <a:lnTo>
                    <a:pt x="1133" y="482"/>
                  </a:lnTo>
                  <a:lnTo>
                    <a:pt x="1129" y="471"/>
                  </a:lnTo>
                  <a:lnTo>
                    <a:pt x="1123" y="459"/>
                  </a:lnTo>
                  <a:lnTo>
                    <a:pt x="1113" y="449"/>
                  </a:lnTo>
                  <a:lnTo>
                    <a:pt x="615" y="18"/>
                  </a:lnTo>
                  <a:lnTo>
                    <a:pt x="615" y="18"/>
                  </a:lnTo>
                  <a:lnTo>
                    <a:pt x="605" y="10"/>
                  </a:lnTo>
                  <a:lnTo>
                    <a:pt x="593" y="6"/>
                  </a:lnTo>
                  <a:lnTo>
                    <a:pt x="581" y="2"/>
                  </a:lnTo>
                  <a:lnTo>
                    <a:pt x="568" y="0"/>
                  </a:lnTo>
                  <a:lnTo>
                    <a:pt x="556" y="2"/>
                  </a:lnTo>
                  <a:lnTo>
                    <a:pt x="544" y="6"/>
                  </a:lnTo>
                  <a:lnTo>
                    <a:pt x="532" y="10"/>
                  </a:lnTo>
                  <a:lnTo>
                    <a:pt x="522" y="18"/>
                  </a:lnTo>
                  <a:lnTo>
                    <a:pt x="24" y="449"/>
                  </a:lnTo>
                  <a:lnTo>
                    <a:pt x="24" y="449"/>
                  </a:lnTo>
                  <a:lnTo>
                    <a:pt x="14" y="459"/>
                  </a:lnTo>
                  <a:lnTo>
                    <a:pt x="8" y="471"/>
                  </a:lnTo>
                  <a:lnTo>
                    <a:pt x="2" y="482"/>
                  </a:lnTo>
                  <a:lnTo>
                    <a:pt x="0" y="496"/>
                  </a:lnTo>
                  <a:lnTo>
                    <a:pt x="2" y="510"/>
                  </a:lnTo>
                  <a:lnTo>
                    <a:pt x="4" y="522"/>
                  </a:lnTo>
                  <a:lnTo>
                    <a:pt x="10" y="534"/>
                  </a:lnTo>
                  <a:lnTo>
                    <a:pt x="18" y="546"/>
                  </a:lnTo>
                  <a:lnTo>
                    <a:pt x="18" y="546"/>
                  </a:lnTo>
                  <a:lnTo>
                    <a:pt x="26" y="552"/>
                  </a:lnTo>
                  <a:lnTo>
                    <a:pt x="36" y="558"/>
                  </a:lnTo>
                  <a:lnTo>
                    <a:pt x="47" y="561"/>
                  </a:lnTo>
                  <a:lnTo>
                    <a:pt x="61" y="565"/>
                  </a:lnTo>
                  <a:lnTo>
                    <a:pt x="75" y="567"/>
                  </a:lnTo>
                  <a:lnTo>
                    <a:pt x="89" y="565"/>
                  </a:lnTo>
                  <a:lnTo>
                    <a:pt x="103" y="560"/>
                  </a:lnTo>
                  <a:lnTo>
                    <a:pt x="111" y="556"/>
                  </a:lnTo>
                  <a:lnTo>
                    <a:pt x="117" y="550"/>
                  </a:lnTo>
                  <a:lnTo>
                    <a:pt x="117" y="550"/>
                  </a:lnTo>
                  <a:close/>
                </a:path>
              </a:pathLst>
            </a:custGeom>
            <a:solidFill>
              <a:srgbClr val="25A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B1E16B03-CA08-424A-9192-972D92A52FEF}"/>
              </a:ext>
            </a:extLst>
          </p:cNvPr>
          <p:cNvGrpSpPr/>
          <p:nvPr/>
        </p:nvGrpSpPr>
        <p:grpSpPr>
          <a:xfrm>
            <a:off x="3339566" y="4888341"/>
            <a:ext cx="550137" cy="637997"/>
            <a:chOff x="10453688" y="1241425"/>
            <a:chExt cx="1019175" cy="1525588"/>
          </a:xfrm>
        </p:grpSpPr>
        <p:sp>
          <p:nvSpPr>
            <p:cNvPr id="44" name="Freeform 15">
              <a:extLst>
                <a:ext uri="{FF2B5EF4-FFF2-40B4-BE49-F238E27FC236}">
                  <a16:creationId xmlns:a16="http://schemas.microsoft.com/office/drawing/2014/main" id="{30087760-6FB4-4B93-80D3-D6B7C88EBD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3688" y="1241425"/>
              <a:ext cx="438150" cy="334963"/>
            </a:xfrm>
            <a:custGeom>
              <a:avLst/>
              <a:gdLst>
                <a:gd name="T0" fmla="*/ 255 w 276"/>
                <a:gd name="T1" fmla="*/ 27 h 211"/>
                <a:gd name="T2" fmla="*/ 255 w 276"/>
                <a:gd name="T3" fmla="*/ 27 h 211"/>
                <a:gd name="T4" fmla="*/ 247 w 276"/>
                <a:gd name="T5" fmla="*/ 17 h 211"/>
                <a:gd name="T6" fmla="*/ 240 w 276"/>
                <a:gd name="T7" fmla="*/ 10 h 211"/>
                <a:gd name="T8" fmla="*/ 230 w 276"/>
                <a:gd name="T9" fmla="*/ 6 h 211"/>
                <a:gd name="T10" fmla="*/ 220 w 276"/>
                <a:gd name="T11" fmla="*/ 2 h 211"/>
                <a:gd name="T12" fmla="*/ 211 w 276"/>
                <a:gd name="T13" fmla="*/ 0 h 211"/>
                <a:gd name="T14" fmla="*/ 199 w 276"/>
                <a:gd name="T15" fmla="*/ 0 h 211"/>
                <a:gd name="T16" fmla="*/ 190 w 276"/>
                <a:gd name="T17" fmla="*/ 4 h 211"/>
                <a:gd name="T18" fmla="*/ 180 w 276"/>
                <a:gd name="T19" fmla="*/ 8 h 211"/>
                <a:gd name="T20" fmla="*/ 25 w 276"/>
                <a:gd name="T21" fmla="*/ 102 h 211"/>
                <a:gd name="T22" fmla="*/ 25 w 276"/>
                <a:gd name="T23" fmla="*/ 102 h 211"/>
                <a:gd name="T24" fmla="*/ 17 w 276"/>
                <a:gd name="T25" fmla="*/ 107 h 211"/>
                <a:gd name="T26" fmla="*/ 9 w 276"/>
                <a:gd name="T27" fmla="*/ 117 h 211"/>
                <a:gd name="T28" fmla="*/ 4 w 276"/>
                <a:gd name="T29" fmla="*/ 125 h 211"/>
                <a:gd name="T30" fmla="*/ 0 w 276"/>
                <a:gd name="T31" fmla="*/ 134 h 211"/>
                <a:gd name="T32" fmla="*/ 0 w 276"/>
                <a:gd name="T33" fmla="*/ 146 h 211"/>
                <a:gd name="T34" fmla="*/ 0 w 276"/>
                <a:gd name="T35" fmla="*/ 155 h 211"/>
                <a:gd name="T36" fmla="*/ 2 w 276"/>
                <a:gd name="T37" fmla="*/ 167 h 211"/>
                <a:gd name="T38" fmla="*/ 7 w 276"/>
                <a:gd name="T39" fmla="*/ 177 h 211"/>
                <a:gd name="T40" fmla="*/ 29 w 276"/>
                <a:gd name="T41" fmla="*/ 211 h 211"/>
                <a:gd name="T42" fmla="*/ 276 w 276"/>
                <a:gd name="T43" fmla="*/ 61 h 211"/>
                <a:gd name="T44" fmla="*/ 255 w 276"/>
                <a:gd name="T45" fmla="*/ 27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76" h="211">
                  <a:moveTo>
                    <a:pt x="255" y="27"/>
                  </a:moveTo>
                  <a:lnTo>
                    <a:pt x="255" y="27"/>
                  </a:lnTo>
                  <a:lnTo>
                    <a:pt x="247" y="17"/>
                  </a:lnTo>
                  <a:lnTo>
                    <a:pt x="240" y="10"/>
                  </a:lnTo>
                  <a:lnTo>
                    <a:pt x="230" y="6"/>
                  </a:lnTo>
                  <a:lnTo>
                    <a:pt x="220" y="2"/>
                  </a:lnTo>
                  <a:lnTo>
                    <a:pt x="211" y="0"/>
                  </a:lnTo>
                  <a:lnTo>
                    <a:pt x="199" y="0"/>
                  </a:lnTo>
                  <a:lnTo>
                    <a:pt x="190" y="4"/>
                  </a:lnTo>
                  <a:lnTo>
                    <a:pt x="180" y="8"/>
                  </a:lnTo>
                  <a:lnTo>
                    <a:pt x="25" y="102"/>
                  </a:lnTo>
                  <a:lnTo>
                    <a:pt x="25" y="102"/>
                  </a:lnTo>
                  <a:lnTo>
                    <a:pt x="17" y="107"/>
                  </a:lnTo>
                  <a:lnTo>
                    <a:pt x="9" y="117"/>
                  </a:lnTo>
                  <a:lnTo>
                    <a:pt x="4" y="125"/>
                  </a:lnTo>
                  <a:lnTo>
                    <a:pt x="0" y="134"/>
                  </a:lnTo>
                  <a:lnTo>
                    <a:pt x="0" y="146"/>
                  </a:lnTo>
                  <a:lnTo>
                    <a:pt x="0" y="155"/>
                  </a:lnTo>
                  <a:lnTo>
                    <a:pt x="2" y="167"/>
                  </a:lnTo>
                  <a:lnTo>
                    <a:pt x="7" y="177"/>
                  </a:lnTo>
                  <a:lnTo>
                    <a:pt x="29" y="211"/>
                  </a:lnTo>
                  <a:lnTo>
                    <a:pt x="276" y="61"/>
                  </a:lnTo>
                  <a:lnTo>
                    <a:pt x="255" y="27"/>
                  </a:lnTo>
                  <a:close/>
                </a:path>
              </a:pathLst>
            </a:custGeom>
            <a:solidFill>
              <a:srgbClr val="1A3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16">
              <a:extLst>
                <a:ext uri="{FF2B5EF4-FFF2-40B4-BE49-F238E27FC236}">
                  <a16:creationId xmlns:a16="http://schemas.microsoft.com/office/drawing/2014/main" id="{BCDB403F-0BE3-42F8-916A-10F296BCF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7351" y="1417638"/>
              <a:ext cx="447675" cy="330200"/>
            </a:xfrm>
            <a:custGeom>
              <a:avLst/>
              <a:gdLst>
                <a:gd name="T0" fmla="*/ 0 w 282"/>
                <a:gd name="T1" fmla="*/ 152 h 208"/>
                <a:gd name="T2" fmla="*/ 35 w 282"/>
                <a:gd name="T3" fmla="*/ 208 h 208"/>
                <a:gd name="T4" fmla="*/ 282 w 282"/>
                <a:gd name="T5" fmla="*/ 58 h 208"/>
                <a:gd name="T6" fmla="*/ 248 w 282"/>
                <a:gd name="T7" fmla="*/ 0 h 208"/>
                <a:gd name="T8" fmla="*/ 0 w 282"/>
                <a:gd name="T9" fmla="*/ 152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08">
                  <a:moveTo>
                    <a:pt x="0" y="152"/>
                  </a:moveTo>
                  <a:lnTo>
                    <a:pt x="35" y="208"/>
                  </a:lnTo>
                  <a:lnTo>
                    <a:pt x="282" y="58"/>
                  </a:lnTo>
                  <a:lnTo>
                    <a:pt x="248" y="0"/>
                  </a:lnTo>
                  <a:lnTo>
                    <a:pt x="0" y="152"/>
                  </a:lnTo>
                  <a:close/>
                </a:path>
              </a:pathLst>
            </a:custGeom>
            <a:solidFill>
              <a:srgbClr val="25A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17">
              <a:extLst>
                <a:ext uri="{FF2B5EF4-FFF2-40B4-BE49-F238E27FC236}">
                  <a16:creationId xmlns:a16="http://schemas.microsoft.com/office/drawing/2014/main" id="{ADF907A0-49A1-4696-BDD4-EAC547048B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83938" y="2392363"/>
              <a:ext cx="288925" cy="338138"/>
            </a:xfrm>
            <a:custGeom>
              <a:avLst/>
              <a:gdLst>
                <a:gd name="T0" fmla="*/ 182 w 182"/>
                <a:gd name="T1" fmla="*/ 194 h 213"/>
                <a:gd name="T2" fmla="*/ 159 w 182"/>
                <a:gd name="T3" fmla="*/ 0 h 213"/>
                <a:gd name="T4" fmla="*/ 0 w 182"/>
                <a:gd name="T5" fmla="*/ 98 h 213"/>
                <a:gd name="T6" fmla="*/ 159 w 182"/>
                <a:gd name="T7" fmla="*/ 208 h 213"/>
                <a:gd name="T8" fmla="*/ 159 w 182"/>
                <a:gd name="T9" fmla="*/ 208 h 213"/>
                <a:gd name="T10" fmla="*/ 165 w 182"/>
                <a:gd name="T11" fmla="*/ 211 h 213"/>
                <a:gd name="T12" fmla="*/ 169 w 182"/>
                <a:gd name="T13" fmla="*/ 213 h 213"/>
                <a:gd name="T14" fmla="*/ 175 w 182"/>
                <a:gd name="T15" fmla="*/ 213 h 213"/>
                <a:gd name="T16" fmla="*/ 179 w 182"/>
                <a:gd name="T17" fmla="*/ 213 h 213"/>
                <a:gd name="T18" fmla="*/ 181 w 182"/>
                <a:gd name="T19" fmla="*/ 209 h 213"/>
                <a:gd name="T20" fmla="*/ 182 w 182"/>
                <a:gd name="T21" fmla="*/ 206 h 213"/>
                <a:gd name="T22" fmla="*/ 182 w 182"/>
                <a:gd name="T23" fmla="*/ 200 h 213"/>
                <a:gd name="T24" fmla="*/ 182 w 182"/>
                <a:gd name="T25" fmla="*/ 194 h 213"/>
                <a:gd name="T26" fmla="*/ 182 w 182"/>
                <a:gd name="T27" fmla="*/ 194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2" h="213">
                  <a:moveTo>
                    <a:pt x="182" y="194"/>
                  </a:moveTo>
                  <a:lnTo>
                    <a:pt x="159" y="0"/>
                  </a:lnTo>
                  <a:lnTo>
                    <a:pt x="0" y="98"/>
                  </a:lnTo>
                  <a:lnTo>
                    <a:pt x="159" y="208"/>
                  </a:lnTo>
                  <a:lnTo>
                    <a:pt x="159" y="208"/>
                  </a:lnTo>
                  <a:lnTo>
                    <a:pt x="165" y="211"/>
                  </a:lnTo>
                  <a:lnTo>
                    <a:pt x="169" y="213"/>
                  </a:lnTo>
                  <a:lnTo>
                    <a:pt x="175" y="213"/>
                  </a:lnTo>
                  <a:lnTo>
                    <a:pt x="179" y="213"/>
                  </a:lnTo>
                  <a:lnTo>
                    <a:pt x="181" y="209"/>
                  </a:lnTo>
                  <a:lnTo>
                    <a:pt x="182" y="206"/>
                  </a:lnTo>
                  <a:lnTo>
                    <a:pt x="182" y="200"/>
                  </a:lnTo>
                  <a:lnTo>
                    <a:pt x="182" y="194"/>
                  </a:lnTo>
                  <a:lnTo>
                    <a:pt x="182" y="194"/>
                  </a:lnTo>
                  <a:close/>
                </a:path>
              </a:pathLst>
            </a:custGeom>
            <a:solidFill>
              <a:srgbClr val="25A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18">
              <a:extLst>
                <a:ext uri="{FF2B5EF4-FFF2-40B4-BE49-F238E27FC236}">
                  <a16:creationId xmlns:a16="http://schemas.microsoft.com/office/drawing/2014/main" id="{EC34FFA4-6C9A-4D1B-8EAB-F6B555D6D2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2476" y="1589088"/>
              <a:ext cx="503238" cy="693738"/>
            </a:xfrm>
            <a:custGeom>
              <a:avLst/>
              <a:gdLst>
                <a:gd name="T0" fmla="*/ 317 w 317"/>
                <a:gd name="T1" fmla="*/ 387 h 437"/>
                <a:gd name="T2" fmla="*/ 83 w 317"/>
                <a:gd name="T3" fmla="*/ 0 h 437"/>
                <a:gd name="T4" fmla="*/ 0 w 317"/>
                <a:gd name="T5" fmla="*/ 50 h 437"/>
                <a:gd name="T6" fmla="*/ 235 w 317"/>
                <a:gd name="T7" fmla="*/ 437 h 437"/>
                <a:gd name="T8" fmla="*/ 317 w 317"/>
                <a:gd name="T9" fmla="*/ 387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7" h="437">
                  <a:moveTo>
                    <a:pt x="317" y="387"/>
                  </a:moveTo>
                  <a:lnTo>
                    <a:pt x="83" y="0"/>
                  </a:lnTo>
                  <a:lnTo>
                    <a:pt x="0" y="50"/>
                  </a:lnTo>
                  <a:lnTo>
                    <a:pt x="235" y="437"/>
                  </a:lnTo>
                  <a:lnTo>
                    <a:pt x="317" y="387"/>
                  </a:lnTo>
                  <a:close/>
                </a:path>
              </a:pathLst>
            </a:custGeom>
            <a:solidFill>
              <a:srgbClr val="1A3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48" name="Freeform 19">
              <a:extLst>
                <a:ext uri="{FF2B5EF4-FFF2-40B4-BE49-F238E27FC236}">
                  <a16:creationId xmlns:a16="http://schemas.microsoft.com/office/drawing/2014/main" id="{DA40F3DE-74C9-4A8D-AA2C-DCC48FB52F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52126" y="1749425"/>
              <a:ext cx="501650" cy="692150"/>
            </a:xfrm>
            <a:custGeom>
              <a:avLst/>
              <a:gdLst>
                <a:gd name="T0" fmla="*/ 316 w 316"/>
                <a:gd name="T1" fmla="*/ 386 h 436"/>
                <a:gd name="T2" fmla="*/ 82 w 316"/>
                <a:gd name="T3" fmla="*/ 0 h 436"/>
                <a:gd name="T4" fmla="*/ 0 w 316"/>
                <a:gd name="T5" fmla="*/ 50 h 436"/>
                <a:gd name="T6" fmla="*/ 234 w 316"/>
                <a:gd name="T7" fmla="*/ 436 h 436"/>
                <a:gd name="T8" fmla="*/ 316 w 316"/>
                <a:gd name="T9" fmla="*/ 386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436">
                  <a:moveTo>
                    <a:pt x="316" y="386"/>
                  </a:moveTo>
                  <a:lnTo>
                    <a:pt x="82" y="0"/>
                  </a:lnTo>
                  <a:lnTo>
                    <a:pt x="0" y="50"/>
                  </a:lnTo>
                  <a:lnTo>
                    <a:pt x="234" y="436"/>
                  </a:lnTo>
                  <a:lnTo>
                    <a:pt x="316" y="386"/>
                  </a:lnTo>
                  <a:close/>
                </a:path>
              </a:pathLst>
            </a:custGeom>
            <a:solidFill>
              <a:srgbClr val="1A39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20">
              <a:extLst>
                <a:ext uri="{FF2B5EF4-FFF2-40B4-BE49-F238E27FC236}">
                  <a16:creationId xmlns:a16="http://schemas.microsoft.com/office/drawing/2014/main" id="{430954C4-0DED-4341-A1EA-C8AE57F4C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6863" y="2697163"/>
              <a:ext cx="746125" cy="69850"/>
            </a:xfrm>
            <a:custGeom>
              <a:avLst/>
              <a:gdLst>
                <a:gd name="T0" fmla="*/ 449 w 470"/>
                <a:gd name="T1" fmla="*/ 0 h 44"/>
                <a:gd name="T2" fmla="*/ 21 w 470"/>
                <a:gd name="T3" fmla="*/ 0 h 44"/>
                <a:gd name="T4" fmla="*/ 21 w 470"/>
                <a:gd name="T5" fmla="*/ 0 h 44"/>
                <a:gd name="T6" fmla="*/ 13 w 470"/>
                <a:gd name="T7" fmla="*/ 2 h 44"/>
                <a:gd name="T8" fmla="*/ 5 w 470"/>
                <a:gd name="T9" fmla="*/ 6 h 44"/>
                <a:gd name="T10" fmla="*/ 2 w 470"/>
                <a:gd name="T11" fmla="*/ 14 h 44"/>
                <a:gd name="T12" fmla="*/ 0 w 470"/>
                <a:gd name="T13" fmla="*/ 21 h 44"/>
                <a:gd name="T14" fmla="*/ 0 w 470"/>
                <a:gd name="T15" fmla="*/ 21 h 44"/>
                <a:gd name="T16" fmla="*/ 2 w 470"/>
                <a:gd name="T17" fmla="*/ 31 h 44"/>
                <a:gd name="T18" fmla="*/ 5 w 470"/>
                <a:gd name="T19" fmla="*/ 37 h 44"/>
                <a:gd name="T20" fmla="*/ 13 w 470"/>
                <a:gd name="T21" fmla="*/ 42 h 44"/>
                <a:gd name="T22" fmla="*/ 21 w 470"/>
                <a:gd name="T23" fmla="*/ 44 h 44"/>
                <a:gd name="T24" fmla="*/ 449 w 470"/>
                <a:gd name="T25" fmla="*/ 44 h 44"/>
                <a:gd name="T26" fmla="*/ 449 w 470"/>
                <a:gd name="T27" fmla="*/ 44 h 44"/>
                <a:gd name="T28" fmla="*/ 456 w 470"/>
                <a:gd name="T29" fmla="*/ 42 h 44"/>
                <a:gd name="T30" fmla="*/ 464 w 470"/>
                <a:gd name="T31" fmla="*/ 37 h 44"/>
                <a:gd name="T32" fmla="*/ 468 w 470"/>
                <a:gd name="T33" fmla="*/ 31 h 44"/>
                <a:gd name="T34" fmla="*/ 470 w 470"/>
                <a:gd name="T35" fmla="*/ 21 h 44"/>
                <a:gd name="T36" fmla="*/ 470 w 470"/>
                <a:gd name="T37" fmla="*/ 21 h 44"/>
                <a:gd name="T38" fmla="*/ 468 w 470"/>
                <a:gd name="T39" fmla="*/ 14 h 44"/>
                <a:gd name="T40" fmla="*/ 464 w 470"/>
                <a:gd name="T41" fmla="*/ 6 h 44"/>
                <a:gd name="T42" fmla="*/ 456 w 470"/>
                <a:gd name="T43" fmla="*/ 2 h 44"/>
                <a:gd name="T44" fmla="*/ 449 w 470"/>
                <a:gd name="T45" fmla="*/ 0 h 44"/>
                <a:gd name="T46" fmla="*/ 449 w 470"/>
                <a:gd name="T47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70" h="44">
                  <a:moveTo>
                    <a:pt x="449" y="0"/>
                  </a:moveTo>
                  <a:lnTo>
                    <a:pt x="21" y="0"/>
                  </a:lnTo>
                  <a:lnTo>
                    <a:pt x="21" y="0"/>
                  </a:lnTo>
                  <a:lnTo>
                    <a:pt x="13" y="2"/>
                  </a:lnTo>
                  <a:lnTo>
                    <a:pt x="5" y="6"/>
                  </a:lnTo>
                  <a:lnTo>
                    <a:pt x="2" y="14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2" y="31"/>
                  </a:lnTo>
                  <a:lnTo>
                    <a:pt x="5" y="37"/>
                  </a:lnTo>
                  <a:lnTo>
                    <a:pt x="13" y="42"/>
                  </a:lnTo>
                  <a:lnTo>
                    <a:pt x="21" y="44"/>
                  </a:lnTo>
                  <a:lnTo>
                    <a:pt x="449" y="44"/>
                  </a:lnTo>
                  <a:lnTo>
                    <a:pt x="449" y="44"/>
                  </a:lnTo>
                  <a:lnTo>
                    <a:pt x="456" y="42"/>
                  </a:lnTo>
                  <a:lnTo>
                    <a:pt x="464" y="37"/>
                  </a:lnTo>
                  <a:lnTo>
                    <a:pt x="468" y="31"/>
                  </a:lnTo>
                  <a:lnTo>
                    <a:pt x="470" y="21"/>
                  </a:lnTo>
                  <a:lnTo>
                    <a:pt x="470" y="21"/>
                  </a:lnTo>
                  <a:lnTo>
                    <a:pt x="468" y="14"/>
                  </a:lnTo>
                  <a:lnTo>
                    <a:pt x="464" y="6"/>
                  </a:lnTo>
                  <a:lnTo>
                    <a:pt x="456" y="2"/>
                  </a:lnTo>
                  <a:lnTo>
                    <a:pt x="449" y="0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25A4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9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1480" y="569293"/>
            <a:ext cx="10515600" cy="589615"/>
          </a:xfrm>
        </p:spPr>
        <p:txBody>
          <a:bodyPr>
            <a:normAutofit/>
          </a:bodyPr>
          <a:lstStyle/>
          <a:p>
            <a:r>
              <a:rPr kumimoji="1" lang="zh-CN" altLang="en-US" sz="3200" dirty="0"/>
              <a:t>布局设计思路</a:t>
            </a:r>
          </a:p>
        </p:txBody>
      </p:sp>
      <p:sp>
        <p:nvSpPr>
          <p:cNvPr id="78" name="Rectangle 39"/>
          <p:cNvSpPr>
            <a:spLocks noChangeArrowheads="1"/>
          </p:cNvSpPr>
          <p:nvPr/>
        </p:nvSpPr>
        <p:spPr bwMode="auto">
          <a:xfrm>
            <a:off x="2175752" y="845239"/>
            <a:ext cx="2723418" cy="992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itchFamily="34" charset="0"/>
              <a:buNone/>
            </a:pPr>
            <a:r>
              <a:rPr lang="en-US" altLang="zh-CN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 Light" pitchFamily="34" charset="-122"/>
              </a:rPr>
              <a:t>MainWindow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charset="0"/>
              <a:ea typeface="微软雅黑 Light" pitchFamily="34" charset="-122"/>
            </a:endParaRPr>
          </a:p>
          <a:p>
            <a:pPr>
              <a:lnSpc>
                <a:spcPct val="120000"/>
              </a:lnSpc>
              <a:buFont typeface="Arial" pitchFamily="34" charset="0"/>
              <a:buNone/>
            </a:pP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 Light" pitchFamily="34" charset="-122"/>
              </a:rPr>
              <a:t>窗口</a:t>
            </a:r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 Light" pitchFamily="34" charset="-122"/>
              </a:rPr>
              <a:t>title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4D470BF-DBC4-42FF-97D4-8F4EB4EC6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945" y="2011812"/>
            <a:ext cx="5843454" cy="3931655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284E3F3-0CBF-4AA2-BC37-5AA5D0D165F0}"/>
              </a:ext>
            </a:extLst>
          </p:cNvPr>
          <p:cNvCxnSpPr/>
          <p:nvPr/>
        </p:nvCxnSpPr>
        <p:spPr>
          <a:xfrm>
            <a:off x="2454945" y="2609088"/>
            <a:ext cx="5832000" cy="0"/>
          </a:xfrm>
          <a:prstGeom prst="line">
            <a:avLst/>
          </a:prstGeom>
          <a:ln w="444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C899173-3844-4C5C-9A3A-A70F0FA3F8EB}"/>
              </a:ext>
            </a:extLst>
          </p:cNvPr>
          <p:cNvCxnSpPr>
            <a:cxnSpLocks/>
          </p:cNvCxnSpPr>
          <p:nvPr/>
        </p:nvCxnSpPr>
        <p:spPr>
          <a:xfrm>
            <a:off x="7454685" y="2609088"/>
            <a:ext cx="0" cy="3334379"/>
          </a:xfrm>
          <a:prstGeom prst="line">
            <a:avLst/>
          </a:prstGeom>
          <a:ln w="444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914E365D-1810-45F1-941F-C4526093D685}"/>
              </a:ext>
            </a:extLst>
          </p:cNvPr>
          <p:cNvCxnSpPr>
            <a:cxnSpLocks/>
          </p:cNvCxnSpPr>
          <p:nvPr/>
        </p:nvCxnSpPr>
        <p:spPr>
          <a:xfrm>
            <a:off x="2454945" y="2278251"/>
            <a:ext cx="5832000" cy="0"/>
          </a:xfrm>
          <a:prstGeom prst="line">
            <a:avLst/>
          </a:prstGeom>
          <a:ln w="4445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48B8C297-5761-42BA-80F4-187722716A27}"/>
              </a:ext>
            </a:extLst>
          </p:cNvPr>
          <p:cNvCxnSpPr>
            <a:cxnSpLocks/>
          </p:cNvCxnSpPr>
          <p:nvPr/>
        </p:nvCxnSpPr>
        <p:spPr>
          <a:xfrm>
            <a:off x="1637205" y="2451659"/>
            <a:ext cx="812680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>
            <a:extLst>
              <a:ext uri="{FF2B5EF4-FFF2-40B4-BE49-F238E27FC236}">
                <a16:creationId xmlns:a16="http://schemas.microsoft.com/office/drawing/2014/main" id="{891F872E-8D1C-4AAD-9E7B-A7F016712802}"/>
              </a:ext>
            </a:extLst>
          </p:cNvPr>
          <p:cNvCxnSpPr>
            <a:cxnSpLocks/>
          </p:cNvCxnSpPr>
          <p:nvPr/>
        </p:nvCxnSpPr>
        <p:spPr>
          <a:xfrm flipV="1">
            <a:off x="1766807" y="5020182"/>
            <a:ext cx="872794" cy="37308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B600F5CB-DD01-43CC-B087-148AF4FA4D5C}"/>
              </a:ext>
            </a:extLst>
          </p:cNvPr>
          <p:cNvCxnSpPr>
            <a:cxnSpLocks/>
          </p:cNvCxnSpPr>
          <p:nvPr/>
        </p:nvCxnSpPr>
        <p:spPr>
          <a:xfrm flipH="1" flipV="1">
            <a:off x="8150183" y="4971250"/>
            <a:ext cx="1303783" cy="654635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F01C0458-AFCF-4C42-8A92-8EBEBBB24CEA}"/>
              </a:ext>
            </a:extLst>
          </p:cNvPr>
          <p:cNvCxnSpPr>
            <a:cxnSpLocks/>
          </p:cNvCxnSpPr>
          <p:nvPr/>
        </p:nvCxnSpPr>
        <p:spPr>
          <a:xfrm>
            <a:off x="3615240" y="1545496"/>
            <a:ext cx="558736" cy="561247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9">
            <a:extLst>
              <a:ext uri="{FF2B5EF4-FFF2-40B4-BE49-F238E27FC236}">
                <a16:creationId xmlns:a16="http://schemas.microsoft.com/office/drawing/2014/main" id="{23E5E217-8EEB-4A2B-8327-A13A66D1E1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3305" y="1901456"/>
            <a:ext cx="1914525" cy="3060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itchFamily="34" charset="0"/>
              <a:buNone/>
            </a:pPr>
            <a:r>
              <a:rPr lang="en-US" altLang="zh-CN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 Light" pitchFamily="34" charset="-122"/>
              </a:rPr>
              <a:t>ToolBar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charset="0"/>
              <a:ea typeface="微软雅黑 Light" pitchFamily="34" charset="-122"/>
            </a:endParaRPr>
          </a:p>
          <a:p>
            <a:pPr>
              <a:lnSpc>
                <a:spcPct val="120000"/>
              </a:lnSpc>
              <a:buFont typeface="Arial" pitchFamily="34" charset="0"/>
              <a:buNone/>
            </a:pP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charset="0"/>
                <a:ea typeface="微软雅黑 Light" pitchFamily="34" charset="-122"/>
              </a:rPr>
              <a:t>线条类型、宽度及颜色选择、绘图清除、背景选择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charset="0"/>
              <a:ea typeface="微软雅黑 Light" pitchFamily="34" charset="-122"/>
            </a:endParaRPr>
          </a:p>
        </p:txBody>
      </p:sp>
      <p:sp>
        <p:nvSpPr>
          <p:cNvPr id="39" name="Rectangle 39">
            <a:extLst>
              <a:ext uri="{FF2B5EF4-FFF2-40B4-BE49-F238E27FC236}">
                <a16:creationId xmlns:a16="http://schemas.microsoft.com/office/drawing/2014/main" id="{082033D9-DEDC-4C83-B413-CECF24DC36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668" y="5298567"/>
            <a:ext cx="2075719" cy="965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itchFamily="34" charset="0"/>
              <a:buNone/>
            </a:pPr>
            <a:r>
              <a:rPr lang="en-US" altLang="zh-CN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CenterFrame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0000"/>
              </a:lnSpc>
              <a:buFont typeface="Arial" pitchFamily="34" charset="0"/>
              <a:buNone/>
            </a:pP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绘图区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A5E71C42-6DFA-4235-9058-18BC047EA6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64304" y="4815838"/>
            <a:ext cx="1921777" cy="1482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itchFamily="34" charset="0"/>
              <a:buNone/>
            </a:pPr>
            <a:r>
              <a:rPr lang="en-US" altLang="zh-CN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gridLayout</a:t>
            </a: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绘图形状、文字切换区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38" grpId="0"/>
      <p:bldP spid="39" grpId="0"/>
      <p:bldP spid="4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>
                <a:gradFill>
                  <a:gsLst>
                    <a:gs pos="0">
                      <a:srgbClr val="3BE9BE"/>
                    </a:gs>
                    <a:gs pos="100000">
                      <a:srgbClr val="3EE9E1"/>
                    </a:gs>
                  </a:gsLst>
                  <a:path path="circle">
                    <a:fillToRect t="100000" r="100000"/>
                  </a:path>
                </a:gradFill>
              </a:rPr>
              <a:t>三、关键代码与实验要点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F85A4BD3-F82A-4742-A89A-A3BCC25A0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983" y="273721"/>
            <a:ext cx="2357034" cy="578685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鼠标事件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65A634B-7FE5-44A8-82B7-7FFC7D3D573C}"/>
              </a:ext>
            </a:extLst>
          </p:cNvPr>
          <p:cNvSpPr/>
          <p:nvPr/>
        </p:nvSpPr>
        <p:spPr>
          <a:xfrm>
            <a:off x="506340" y="857594"/>
            <a:ext cx="20056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solidFill>
                  <a:srgbClr val="00677C"/>
                </a:solidFill>
              </a:rPr>
              <a:t>mousePressEvent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57F3182-E7C0-4A1E-8C2C-D0790FB81C45}"/>
              </a:ext>
            </a:extLst>
          </p:cNvPr>
          <p:cNvSpPr/>
          <p:nvPr/>
        </p:nvSpPr>
        <p:spPr>
          <a:xfrm>
            <a:off x="506340" y="1477527"/>
            <a:ext cx="20553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solidFill>
                  <a:srgbClr val="00677C"/>
                </a:solidFill>
              </a:rPr>
              <a:t>mouseMoveEvent</a:t>
            </a:r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1899DE3-F652-4BEB-81B3-FB9C794885C2}"/>
              </a:ext>
            </a:extLst>
          </p:cNvPr>
          <p:cNvSpPr/>
          <p:nvPr/>
        </p:nvSpPr>
        <p:spPr>
          <a:xfrm>
            <a:off x="506340" y="2097460"/>
            <a:ext cx="22589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solidFill>
                  <a:srgbClr val="00677C"/>
                </a:solidFill>
              </a:rPr>
              <a:t>mouseReleaseEvent</a:t>
            </a:r>
            <a:endParaRPr lang="zh-CN" altLang="en-US" dirty="0"/>
          </a:p>
        </p:txBody>
      </p:sp>
      <p:sp>
        <p:nvSpPr>
          <p:cNvPr id="8" name="箭头: 右 7">
            <a:extLst>
              <a:ext uri="{FF2B5EF4-FFF2-40B4-BE49-F238E27FC236}">
                <a16:creationId xmlns:a16="http://schemas.microsoft.com/office/drawing/2014/main" id="{C0B847BA-A15D-4D6D-9268-D279456F3988}"/>
              </a:ext>
            </a:extLst>
          </p:cNvPr>
          <p:cNvSpPr/>
          <p:nvPr/>
        </p:nvSpPr>
        <p:spPr>
          <a:xfrm>
            <a:off x="3564609" y="1477528"/>
            <a:ext cx="799319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右大括号 9">
            <a:extLst>
              <a:ext uri="{FF2B5EF4-FFF2-40B4-BE49-F238E27FC236}">
                <a16:creationId xmlns:a16="http://schemas.microsoft.com/office/drawing/2014/main" id="{D5C37A8F-FD7F-4441-B522-FC798F1481B9}"/>
              </a:ext>
            </a:extLst>
          </p:cNvPr>
          <p:cNvSpPr/>
          <p:nvPr/>
        </p:nvSpPr>
        <p:spPr>
          <a:xfrm>
            <a:off x="3301139" y="852406"/>
            <a:ext cx="526942" cy="161438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AC0344E-4CA8-4F18-945E-7CC25AE99091}"/>
              </a:ext>
            </a:extLst>
          </p:cNvPr>
          <p:cNvSpPr/>
          <p:nvPr/>
        </p:nvSpPr>
        <p:spPr>
          <a:xfrm>
            <a:off x="4363928" y="1467217"/>
            <a:ext cx="1301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i="1" dirty="0" err="1">
                <a:solidFill>
                  <a:srgbClr val="00677C"/>
                </a:solidFill>
              </a:rPr>
              <a:t>paintEvent</a:t>
            </a:r>
            <a:endParaRPr lang="zh-CN" altLang="en-US" dirty="0"/>
          </a:p>
        </p:txBody>
      </p:sp>
      <p:sp>
        <p:nvSpPr>
          <p:cNvPr id="43" name="标题 3">
            <a:extLst>
              <a:ext uri="{FF2B5EF4-FFF2-40B4-BE49-F238E27FC236}">
                <a16:creationId xmlns:a16="http://schemas.microsoft.com/office/drawing/2014/main" id="{D77B767D-2C72-487B-AA1E-ADD95EC61452}"/>
              </a:ext>
            </a:extLst>
          </p:cNvPr>
          <p:cNvSpPr txBox="1">
            <a:spLocks/>
          </p:cNvSpPr>
          <p:nvPr/>
        </p:nvSpPr>
        <p:spPr>
          <a:xfrm>
            <a:off x="3828081" y="761915"/>
            <a:ext cx="2357034" cy="5786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rgbClr val="38BFC8"/>
                </a:solidFill>
                <a:latin typeface="微软雅黑" charset="0"/>
                <a:ea typeface="微软雅黑" charset="0"/>
                <a:cs typeface="+mj-cs"/>
              </a:defRPr>
            </a:lvl1pPr>
          </a:lstStyle>
          <a:p>
            <a:r>
              <a:rPr lang="en-US" altLang="zh-CN" dirty="0"/>
              <a:t>2.</a:t>
            </a:r>
            <a:r>
              <a:rPr lang="zh-CN" altLang="en-US" dirty="0"/>
              <a:t>绘图事件</a:t>
            </a:r>
          </a:p>
        </p:txBody>
      </p:sp>
      <p:sp>
        <p:nvSpPr>
          <p:cNvPr id="12" name="左大括号 11">
            <a:extLst>
              <a:ext uri="{FF2B5EF4-FFF2-40B4-BE49-F238E27FC236}">
                <a16:creationId xmlns:a16="http://schemas.microsoft.com/office/drawing/2014/main" id="{04C16ABD-A807-4BED-9461-ACD8D6485270}"/>
              </a:ext>
            </a:extLst>
          </p:cNvPr>
          <p:cNvSpPr/>
          <p:nvPr/>
        </p:nvSpPr>
        <p:spPr>
          <a:xfrm>
            <a:off x="5764043" y="816288"/>
            <a:ext cx="526941" cy="1704877"/>
          </a:xfrm>
          <a:prstGeom prst="leftBrace">
            <a:avLst>
              <a:gd name="adj1" fmla="val 80886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8A66597-6F41-460B-ADD5-3B850EFF4F2B}"/>
              </a:ext>
            </a:extLst>
          </p:cNvPr>
          <p:cNvSpPr/>
          <p:nvPr/>
        </p:nvSpPr>
        <p:spPr>
          <a:xfrm>
            <a:off x="6258660" y="976456"/>
            <a:ext cx="10807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solidFill>
                  <a:srgbClr val="800080"/>
                </a:solidFill>
              </a:rPr>
              <a:t>QPixmap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9C7CFA6-4948-46FA-ACF4-277111B2C726}"/>
              </a:ext>
            </a:extLst>
          </p:cNvPr>
          <p:cNvSpPr txBox="1"/>
          <p:nvPr/>
        </p:nvSpPr>
        <p:spPr>
          <a:xfrm>
            <a:off x="7361697" y="976456"/>
            <a:ext cx="206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暂存变动绘制内容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EC69F82-204E-4357-A4B5-40A6C592D3F8}"/>
              </a:ext>
            </a:extLst>
          </p:cNvPr>
          <p:cNvSpPr/>
          <p:nvPr/>
        </p:nvSpPr>
        <p:spPr>
          <a:xfrm>
            <a:off x="6301197" y="1917982"/>
            <a:ext cx="10502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>
                <a:solidFill>
                  <a:srgbClr val="800080"/>
                </a:solidFill>
              </a:rPr>
              <a:t>QPainter</a:t>
            </a:r>
            <a:endParaRPr lang="zh-CN" altLang="en-US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C9A79993-54DE-4899-B75F-1164BC094E69}"/>
              </a:ext>
            </a:extLst>
          </p:cNvPr>
          <p:cNvSpPr txBox="1"/>
          <p:nvPr/>
        </p:nvSpPr>
        <p:spPr>
          <a:xfrm>
            <a:off x="7339405" y="1917982"/>
            <a:ext cx="1580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进行绘制图像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06A3FFA-D8EF-43C6-B1F7-C59D18E104C7}"/>
              </a:ext>
            </a:extLst>
          </p:cNvPr>
          <p:cNvSpPr txBox="1"/>
          <p:nvPr/>
        </p:nvSpPr>
        <p:spPr>
          <a:xfrm>
            <a:off x="507632" y="2820691"/>
            <a:ext cx="27947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确定绘图区域</a:t>
            </a: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693FE202-EDDC-49A7-B7E6-F1F11E0A2F6F}"/>
              </a:ext>
            </a:extLst>
          </p:cNvPr>
          <p:cNvCxnSpPr/>
          <p:nvPr/>
        </p:nvCxnSpPr>
        <p:spPr>
          <a:xfrm>
            <a:off x="112979" y="2743262"/>
            <a:ext cx="32701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5DE2A76B-49FF-449E-8360-230C567E63AA}"/>
              </a:ext>
            </a:extLst>
          </p:cNvPr>
          <p:cNvSpPr txBox="1"/>
          <p:nvPr/>
        </p:nvSpPr>
        <p:spPr>
          <a:xfrm>
            <a:off x="506340" y="3930638"/>
            <a:ext cx="99395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实验中根据起始点位置绘制直线，长方形和椭圆，再根据多边形特性确定顶点绘制等腰三角形和等边菱形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5F2C5B26-9056-41E8-84F4-BAB646E46B74}"/>
              </a:ext>
            </a:extLst>
          </p:cNvPr>
          <p:cNvCxnSpPr/>
          <p:nvPr/>
        </p:nvCxnSpPr>
        <p:spPr>
          <a:xfrm>
            <a:off x="6301197" y="2743262"/>
            <a:ext cx="324575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DDE7D393-5D3F-4938-B2F5-9A0412E2B3F4}"/>
              </a:ext>
            </a:extLst>
          </p:cNvPr>
          <p:cNvSpPr txBox="1"/>
          <p:nvPr/>
        </p:nvSpPr>
        <p:spPr>
          <a:xfrm>
            <a:off x="6185114" y="2906294"/>
            <a:ext cx="40747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C00000"/>
                </a:solidFill>
              </a:rPr>
              <a:t>绘制图形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1000">
        <p15:prstTrans prst="pageCurlDouble"/>
      </p:transition>
    </mc:Choice>
    <mc:Fallback xmlns="">
      <p:transition spd="slow" advClick="0" advTm="1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81000" y="136525"/>
            <a:ext cx="2939791" cy="1325563"/>
          </a:xfrm>
        </p:spPr>
        <p:txBody>
          <a:bodyPr>
            <a:normAutofit/>
          </a:bodyPr>
          <a:lstStyle/>
          <a:p>
            <a:r>
              <a:rPr kumimoji="1" lang="zh-CN" altLang="en-US" sz="3200" dirty="0"/>
              <a:t>背景图片调用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00978EB-76E2-432F-9290-DBC168178EF0}"/>
              </a:ext>
            </a:extLst>
          </p:cNvPr>
          <p:cNvSpPr/>
          <p:nvPr/>
        </p:nvSpPr>
        <p:spPr>
          <a:xfrm>
            <a:off x="1508047" y="1447142"/>
            <a:ext cx="572966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err="1">
                <a:solidFill>
                  <a:srgbClr val="800080"/>
                </a:solidFill>
              </a:rPr>
              <a:t>QFileDialog</a:t>
            </a:r>
            <a:r>
              <a:rPr lang="en-US" altLang="zh-CN" sz="3200" dirty="0"/>
              <a:t>::</a:t>
            </a:r>
            <a:r>
              <a:rPr lang="en-US" altLang="zh-CN" sz="3200" dirty="0" err="1">
                <a:solidFill>
                  <a:srgbClr val="00677C"/>
                </a:solidFill>
              </a:rPr>
              <a:t>getOpenFileName</a:t>
            </a:r>
            <a:endParaRPr lang="zh-CN" altLang="en-US" sz="32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619A23B-8416-4DE6-9D2F-2AB632380B35}"/>
              </a:ext>
            </a:extLst>
          </p:cNvPr>
          <p:cNvSpPr txBox="1"/>
          <p:nvPr/>
        </p:nvSpPr>
        <p:spPr>
          <a:xfrm>
            <a:off x="659970" y="1462088"/>
            <a:ext cx="10288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使用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6A4A220-3F78-4E11-868B-9AEB12CFBBA6}"/>
              </a:ext>
            </a:extLst>
          </p:cNvPr>
          <p:cNvSpPr txBox="1"/>
          <p:nvPr/>
        </p:nvSpPr>
        <p:spPr>
          <a:xfrm>
            <a:off x="6934583" y="1436891"/>
            <a:ext cx="39169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打开文件读取图片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9B14D1B-5EE9-4A35-AF4D-627DDA4E13AC}"/>
              </a:ext>
            </a:extLst>
          </p:cNvPr>
          <p:cNvSpPr txBox="1"/>
          <p:nvPr/>
        </p:nvSpPr>
        <p:spPr>
          <a:xfrm>
            <a:off x="659970" y="2621371"/>
            <a:ext cx="8127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再用         指针暂存图片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CEB4465-FDC0-4FCB-8FD3-4D905341BCE5}"/>
              </a:ext>
            </a:extLst>
          </p:cNvPr>
          <p:cNvSpPr/>
          <p:nvPr/>
        </p:nvSpPr>
        <p:spPr>
          <a:xfrm>
            <a:off x="1688862" y="2606425"/>
            <a:ext cx="8373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800000"/>
                </a:solidFill>
              </a:rPr>
              <a:t>pix</a:t>
            </a:r>
            <a:endParaRPr lang="zh-CN" altLang="en-US" sz="3200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D7D52BE-6B2D-4A52-A921-F9E83A2093ED}"/>
              </a:ext>
            </a:extLst>
          </p:cNvPr>
          <p:cNvSpPr/>
          <p:nvPr/>
        </p:nvSpPr>
        <p:spPr>
          <a:xfrm>
            <a:off x="1807402" y="3881391"/>
            <a:ext cx="1156218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err="1">
                <a:solidFill>
                  <a:srgbClr val="092E64"/>
                </a:solidFill>
              </a:rPr>
              <a:t>p</a:t>
            </a:r>
            <a:r>
              <a:rPr lang="en-US" altLang="zh-CN" sz="2800" dirty="0" err="1"/>
              <a:t>.</a:t>
            </a:r>
            <a:r>
              <a:rPr lang="en-US" altLang="zh-CN" sz="2800" dirty="0" err="1">
                <a:solidFill>
                  <a:srgbClr val="00677C"/>
                </a:solidFill>
              </a:rPr>
              <a:t>drawPixmap</a:t>
            </a:r>
            <a:r>
              <a:rPr lang="en-US" altLang="zh-CN" sz="2800" dirty="0">
                <a:solidFill>
                  <a:srgbClr val="C0C0C0"/>
                </a:solidFill>
              </a:rPr>
              <a:t> </a:t>
            </a:r>
            <a:r>
              <a:rPr lang="en-US" altLang="zh-CN" sz="2800" dirty="0"/>
              <a:t>(</a:t>
            </a:r>
            <a:r>
              <a:rPr lang="en-US" altLang="zh-CN" sz="2800" dirty="0">
                <a:solidFill>
                  <a:srgbClr val="C0C0C0"/>
                </a:solidFill>
              </a:rPr>
              <a:t> </a:t>
            </a:r>
            <a:r>
              <a:rPr lang="en-US" altLang="zh-CN" sz="2800" dirty="0">
                <a:solidFill>
                  <a:srgbClr val="00677C"/>
                </a:solidFill>
              </a:rPr>
              <a:t>width</a:t>
            </a:r>
            <a:r>
              <a:rPr lang="en-US" altLang="zh-CN" sz="2800" dirty="0"/>
              <a:t>()/</a:t>
            </a:r>
            <a:r>
              <a:rPr lang="en-US" altLang="zh-CN" sz="2800" dirty="0">
                <a:solidFill>
                  <a:srgbClr val="000080"/>
                </a:solidFill>
              </a:rPr>
              <a:t>4</a:t>
            </a:r>
            <a:r>
              <a:rPr lang="en-US" altLang="zh-CN" sz="2800" dirty="0">
                <a:solidFill>
                  <a:srgbClr val="C0C0C0"/>
                </a:solidFill>
              </a:rPr>
              <a:t> </a:t>
            </a:r>
            <a:r>
              <a:rPr lang="en-US" altLang="zh-CN" sz="2800" dirty="0"/>
              <a:t>,</a:t>
            </a:r>
            <a:r>
              <a:rPr lang="en-US" altLang="zh-CN" sz="2800" dirty="0">
                <a:solidFill>
                  <a:srgbClr val="C0C0C0"/>
                </a:solidFill>
              </a:rPr>
              <a:t> </a:t>
            </a:r>
            <a:r>
              <a:rPr lang="en-US" altLang="zh-CN" sz="2800" dirty="0">
                <a:solidFill>
                  <a:srgbClr val="00677C"/>
                </a:solidFill>
              </a:rPr>
              <a:t>height</a:t>
            </a:r>
            <a:r>
              <a:rPr lang="en-US" altLang="zh-CN" sz="2800" dirty="0"/>
              <a:t>()/</a:t>
            </a:r>
            <a:r>
              <a:rPr lang="en-US" altLang="zh-CN" sz="2800" dirty="0">
                <a:solidFill>
                  <a:srgbClr val="000080"/>
                </a:solidFill>
              </a:rPr>
              <a:t>4</a:t>
            </a:r>
            <a:r>
              <a:rPr lang="en-US" altLang="zh-CN" sz="2800" dirty="0">
                <a:solidFill>
                  <a:srgbClr val="C0C0C0"/>
                </a:solidFill>
              </a:rPr>
              <a:t> </a:t>
            </a:r>
            <a:r>
              <a:rPr lang="en-US" altLang="zh-CN" sz="2800" dirty="0"/>
              <a:t>,</a:t>
            </a:r>
            <a:r>
              <a:rPr lang="en-US" altLang="zh-CN" sz="2800" dirty="0">
                <a:solidFill>
                  <a:srgbClr val="C0C0C0"/>
                </a:solidFill>
              </a:rPr>
              <a:t> </a:t>
            </a:r>
            <a:r>
              <a:rPr lang="en-US" altLang="zh-CN" sz="2800" dirty="0">
                <a:solidFill>
                  <a:srgbClr val="00677C"/>
                </a:solidFill>
              </a:rPr>
              <a:t>width</a:t>
            </a:r>
            <a:r>
              <a:rPr lang="en-US" altLang="zh-CN" sz="2800" dirty="0"/>
              <a:t>()/</a:t>
            </a:r>
            <a:r>
              <a:rPr lang="en-US" altLang="zh-CN" sz="2800" dirty="0">
                <a:solidFill>
                  <a:srgbClr val="000080"/>
                </a:solidFill>
              </a:rPr>
              <a:t>2</a:t>
            </a:r>
            <a:r>
              <a:rPr lang="en-US" altLang="zh-CN" sz="2800" dirty="0">
                <a:solidFill>
                  <a:srgbClr val="C0C0C0"/>
                </a:solidFill>
              </a:rPr>
              <a:t> </a:t>
            </a:r>
            <a:r>
              <a:rPr lang="en-US" altLang="zh-CN" sz="2800" dirty="0"/>
              <a:t>,</a:t>
            </a:r>
            <a:r>
              <a:rPr lang="en-US" altLang="zh-CN" sz="2800" dirty="0">
                <a:solidFill>
                  <a:srgbClr val="C0C0C0"/>
                </a:solidFill>
              </a:rPr>
              <a:t> </a:t>
            </a:r>
            <a:r>
              <a:rPr lang="en-US" altLang="zh-CN" sz="2800" dirty="0">
                <a:solidFill>
                  <a:srgbClr val="00677C"/>
                </a:solidFill>
              </a:rPr>
              <a:t>height</a:t>
            </a:r>
            <a:r>
              <a:rPr lang="en-US" altLang="zh-CN" sz="2800" dirty="0"/>
              <a:t>()/</a:t>
            </a:r>
            <a:r>
              <a:rPr lang="en-US" altLang="zh-CN" sz="2800" dirty="0">
                <a:solidFill>
                  <a:srgbClr val="000080"/>
                </a:solidFill>
              </a:rPr>
              <a:t>2</a:t>
            </a:r>
            <a:r>
              <a:rPr lang="en-US" altLang="zh-CN" sz="2800" dirty="0"/>
              <a:t>,</a:t>
            </a:r>
            <a:r>
              <a:rPr lang="en-US" altLang="zh-CN" sz="2800" dirty="0">
                <a:solidFill>
                  <a:srgbClr val="C0C0C0"/>
                </a:solidFill>
              </a:rPr>
              <a:t> </a:t>
            </a:r>
            <a:r>
              <a:rPr lang="en-US" altLang="zh-CN" sz="2800" dirty="0"/>
              <a:t>*</a:t>
            </a:r>
            <a:r>
              <a:rPr lang="en-US" altLang="zh-CN" sz="2800" dirty="0">
                <a:solidFill>
                  <a:srgbClr val="800000"/>
                </a:solidFill>
              </a:rPr>
              <a:t>pix</a:t>
            </a:r>
            <a:r>
              <a:rPr lang="en-US" altLang="zh-CN" sz="2800" dirty="0"/>
              <a:t>);</a:t>
            </a:r>
            <a:endParaRPr lang="zh-CN" altLang="en-US" sz="28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02E1182-762D-4A76-97A5-846C9F1471A3}"/>
              </a:ext>
            </a:extLst>
          </p:cNvPr>
          <p:cNvSpPr txBox="1"/>
          <p:nvPr/>
        </p:nvSpPr>
        <p:spPr>
          <a:xfrm>
            <a:off x="659970" y="3881391"/>
            <a:ext cx="11774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使用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19916D1-A8B8-4D42-8AD0-3F9948F5C1A4}"/>
              </a:ext>
            </a:extLst>
          </p:cNvPr>
          <p:cNvSpPr txBox="1"/>
          <p:nvPr/>
        </p:nvSpPr>
        <p:spPr>
          <a:xfrm>
            <a:off x="659970" y="5141411"/>
            <a:ext cx="9624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设定背景居中显示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330</Words>
  <Application>Microsoft Office PowerPoint</Application>
  <PresentationFormat>宽屏</PresentationFormat>
  <Paragraphs>66</Paragraphs>
  <Slides>14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맑은 고딕</vt:lpstr>
      <vt:lpstr>UD Digi Kyokasho N-B</vt:lpstr>
      <vt:lpstr>DengXian</vt:lpstr>
      <vt:lpstr>DengXian Light</vt:lpstr>
      <vt:lpstr>黑体</vt:lpstr>
      <vt:lpstr>微软雅黑</vt:lpstr>
      <vt:lpstr>微软雅黑 Light</vt:lpstr>
      <vt:lpstr>Arial</vt:lpstr>
      <vt:lpstr>Times New Roman</vt:lpstr>
      <vt:lpstr>Wingdings</vt:lpstr>
      <vt:lpstr>Office 主题</vt:lpstr>
      <vt:lpstr> 窗口、控件及基本绘图实验</vt:lpstr>
      <vt:lpstr>PowerPoint 演示文稿</vt:lpstr>
      <vt:lpstr>一、实验要求</vt:lpstr>
      <vt:lpstr>二、设计思路与方法</vt:lpstr>
      <vt:lpstr>界面设计思路</vt:lpstr>
      <vt:lpstr>布局设计思路</vt:lpstr>
      <vt:lpstr>三、关键代码与实验要点</vt:lpstr>
      <vt:lpstr>1.鼠标事件</vt:lpstr>
      <vt:lpstr>背景图片调用</vt:lpstr>
      <vt:lpstr>四、设计成果 </vt:lpstr>
      <vt:lpstr>PowerPoint 演示文稿</vt:lpstr>
      <vt:lpstr>五、实验总结</vt:lpstr>
      <vt:lpstr>PowerPoint 演示文稿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毕业答辩类</dc:title>
  <dc:subject>RP</dc:subject>
  <dc:creator/>
  <cp:keywords>RP</cp:keywords>
  <dc:description>RP</dc:description>
  <cp:lastModifiedBy>Steins Moking</cp:lastModifiedBy>
  <cp:revision>17</cp:revision>
  <dcterms:created xsi:type="dcterms:W3CDTF">2018-03-09T08:47:29Z</dcterms:created>
  <dcterms:modified xsi:type="dcterms:W3CDTF">2018-11-03T08:22:27Z</dcterms:modified>
  <cp:category>RP</cp:category>
  <cp:contentStatus>RP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2052-10.8.0.5391</vt:lpwstr>
  </property>
</Properties>
</file>

<file path=docProps/thumbnail.jpeg>
</file>